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21" r:id="rId5"/>
  </p:sldMasterIdLst>
  <p:notesMasterIdLst>
    <p:notesMasterId r:id="rId32"/>
  </p:notesMasterIdLst>
  <p:sldIdLst>
    <p:sldId id="318" r:id="rId6"/>
    <p:sldId id="309" r:id="rId7"/>
    <p:sldId id="308" r:id="rId8"/>
    <p:sldId id="319" r:id="rId9"/>
    <p:sldId id="312" r:id="rId10"/>
    <p:sldId id="313" r:id="rId11"/>
    <p:sldId id="320" r:id="rId12"/>
    <p:sldId id="326" r:id="rId13"/>
    <p:sldId id="327" r:id="rId14"/>
    <p:sldId id="270"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6DE88-4E93-4887-AE11-A0533A85944D}" v="14" dt="2025-10-15T03:30:20.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17" autoAdjust="0"/>
  </p:normalViewPr>
  <p:slideViewPr>
    <p:cSldViewPr snapToGrid="0">
      <p:cViewPr varScale="1">
        <p:scale>
          <a:sx n="93" d="100"/>
          <a:sy n="93" d="100"/>
        </p:scale>
        <p:origin x="12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Erica (DHS)" userId="2f531b16-8010-48aa-b69c-62a865e14173" providerId="ADAL" clId="{8A2905F9-9FB6-48D8-BE11-EABB760718DD}"/>
    <pc:docChg chg="undo custSel addSld modSld">
      <pc:chgData name="Wallace, Erica (DHS)" userId="2f531b16-8010-48aa-b69c-62a865e14173" providerId="ADAL" clId="{8A2905F9-9FB6-48D8-BE11-EABB760718DD}" dt="2025-08-20T04:57:22.298" v="987" actId="13926"/>
      <pc:docMkLst>
        <pc:docMk/>
      </pc:docMkLst>
      <pc:sldChg chg="modSp mod modNotesTx">
        <pc:chgData name="Wallace, Erica (DHS)" userId="2f531b16-8010-48aa-b69c-62a865e14173" providerId="ADAL" clId="{8A2905F9-9FB6-48D8-BE11-EABB760718DD}" dt="2025-08-20T04:57:22.298" v="987" actId="13926"/>
        <pc:sldMkLst>
          <pc:docMk/>
          <pc:sldMk cId="156220620" sldId="309"/>
        </pc:sldMkLst>
      </pc:sldChg>
      <pc:sldChg chg="delSp modSp mod">
        <pc:chgData name="Wallace, Erica (DHS)" userId="2f531b16-8010-48aa-b69c-62a865e14173" providerId="ADAL" clId="{8A2905F9-9FB6-48D8-BE11-EABB760718DD}" dt="2025-08-20T04:56:39.654" v="954" actId="1035"/>
        <pc:sldMkLst>
          <pc:docMk/>
          <pc:sldMk cId="2871997880" sldId="318"/>
        </pc:sldMkLst>
      </pc:sldChg>
      <pc:sldChg chg="modSp mod">
        <pc:chgData name="Wallace, Erica (DHS)" userId="2f531b16-8010-48aa-b69c-62a865e14173" providerId="ADAL" clId="{8A2905F9-9FB6-48D8-BE11-EABB760718DD}" dt="2025-08-20T04:22:22.293" v="158" actId="403"/>
        <pc:sldMkLst>
          <pc:docMk/>
          <pc:sldMk cId="2591845977" sldId="319"/>
        </pc:sldMkLst>
      </pc:sldChg>
      <pc:sldChg chg="modSp mod">
        <pc:chgData name="Wallace, Erica (DHS)" userId="2f531b16-8010-48aa-b69c-62a865e14173" providerId="ADAL" clId="{8A2905F9-9FB6-48D8-BE11-EABB760718DD}" dt="2025-08-20T04:28:34.911" v="590" actId="20577"/>
        <pc:sldMkLst>
          <pc:docMk/>
          <pc:sldMk cId="2641648329" sldId="322"/>
        </pc:sldMkLst>
      </pc:sldChg>
      <pc:sldChg chg="modSp add mod">
        <pc:chgData name="Wallace, Erica (DHS)" userId="2f531b16-8010-48aa-b69c-62a865e14173" providerId="ADAL" clId="{8A2905F9-9FB6-48D8-BE11-EABB760718DD}" dt="2025-08-20T04:29:39.444" v="916" actId="20577"/>
        <pc:sldMkLst>
          <pc:docMk/>
          <pc:sldMk cId="3550574798" sldId="323"/>
        </pc:sldMkLst>
      </pc:sldChg>
    </pc:docChg>
  </pc:docChgLst>
  <pc:docChgLst>
    <pc:chgData name="Wallace, Erica (DHS)" userId="2f531b16-8010-48aa-b69c-62a865e14173" providerId="ADAL" clId="{7CF6DE88-4E93-4887-AE11-A0533A85944D}"/>
    <pc:docChg chg="undo custSel addSld delSld modSld modMainMaster">
      <pc:chgData name="Wallace, Erica (DHS)" userId="2f531b16-8010-48aa-b69c-62a865e14173" providerId="ADAL" clId="{7CF6DE88-4E93-4887-AE11-A0533A85944D}" dt="2025-10-15T04:55:40.513" v="672" actId="20577"/>
      <pc:docMkLst>
        <pc:docMk/>
      </pc:docMkLst>
      <pc:sldChg chg="add del setBg">
        <pc:chgData name="Wallace, Erica (DHS)" userId="2f531b16-8010-48aa-b69c-62a865e14173" providerId="ADAL" clId="{7CF6DE88-4E93-4887-AE11-A0533A85944D}" dt="2025-10-12T22:42:15.342" v="419"/>
        <pc:sldMkLst>
          <pc:docMk/>
          <pc:sldMk cId="3811396292" sldId="266"/>
        </pc:sldMkLst>
      </pc:sldChg>
      <pc:sldChg chg="add del">
        <pc:chgData name="Wallace, Erica (DHS)" userId="2f531b16-8010-48aa-b69c-62a865e14173" providerId="ADAL" clId="{7CF6DE88-4E93-4887-AE11-A0533A85944D}" dt="2025-10-15T03:30:19.996" v="580"/>
        <pc:sldMkLst>
          <pc:docMk/>
          <pc:sldMk cId="2744662683" sldId="270"/>
        </pc:sldMkLst>
      </pc:sldChg>
      <pc:sldChg chg="add del setBg">
        <pc:chgData name="Wallace, Erica (DHS)" userId="2f531b16-8010-48aa-b69c-62a865e14173" providerId="ADAL" clId="{7CF6DE88-4E93-4887-AE11-A0533A85944D}" dt="2025-10-15T03:30:19.996" v="580"/>
        <pc:sldMkLst>
          <pc:docMk/>
          <pc:sldMk cId="3466870799" sldId="275"/>
        </pc:sldMkLst>
      </pc:sldChg>
      <pc:sldChg chg="add del setBg">
        <pc:chgData name="Wallace, Erica (DHS)" userId="2f531b16-8010-48aa-b69c-62a865e14173" providerId="ADAL" clId="{7CF6DE88-4E93-4887-AE11-A0533A85944D}" dt="2025-10-15T03:30:19.996" v="580"/>
        <pc:sldMkLst>
          <pc:docMk/>
          <pc:sldMk cId="2321178459" sldId="276"/>
        </pc:sldMkLst>
      </pc:sldChg>
      <pc:sldChg chg="add del setBg">
        <pc:chgData name="Wallace, Erica (DHS)" userId="2f531b16-8010-48aa-b69c-62a865e14173" providerId="ADAL" clId="{7CF6DE88-4E93-4887-AE11-A0533A85944D}" dt="2025-10-15T03:30:19.996" v="580"/>
        <pc:sldMkLst>
          <pc:docMk/>
          <pc:sldMk cId="1132166509" sldId="277"/>
        </pc:sldMkLst>
      </pc:sldChg>
      <pc:sldChg chg="add del setBg">
        <pc:chgData name="Wallace, Erica (DHS)" userId="2f531b16-8010-48aa-b69c-62a865e14173" providerId="ADAL" clId="{7CF6DE88-4E93-4887-AE11-A0533A85944D}" dt="2025-10-15T03:30:19.996" v="580"/>
        <pc:sldMkLst>
          <pc:docMk/>
          <pc:sldMk cId="2972611485" sldId="278"/>
        </pc:sldMkLst>
      </pc:sldChg>
      <pc:sldChg chg="add del setBg">
        <pc:chgData name="Wallace, Erica (DHS)" userId="2f531b16-8010-48aa-b69c-62a865e14173" providerId="ADAL" clId="{7CF6DE88-4E93-4887-AE11-A0533A85944D}" dt="2025-10-15T03:30:19.996" v="580"/>
        <pc:sldMkLst>
          <pc:docMk/>
          <pc:sldMk cId="2205305064" sldId="279"/>
        </pc:sldMkLst>
      </pc:sldChg>
      <pc:sldChg chg="add del setBg">
        <pc:chgData name="Wallace, Erica (DHS)" userId="2f531b16-8010-48aa-b69c-62a865e14173" providerId="ADAL" clId="{7CF6DE88-4E93-4887-AE11-A0533A85944D}" dt="2025-10-15T03:30:19.996" v="580"/>
        <pc:sldMkLst>
          <pc:docMk/>
          <pc:sldMk cId="2031623917" sldId="280"/>
        </pc:sldMkLst>
      </pc:sldChg>
      <pc:sldChg chg="add del setBg">
        <pc:chgData name="Wallace, Erica (DHS)" userId="2f531b16-8010-48aa-b69c-62a865e14173" providerId="ADAL" clId="{7CF6DE88-4E93-4887-AE11-A0533A85944D}" dt="2025-10-15T03:30:19.996" v="580"/>
        <pc:sldMkLst>
          <pc:docMk/>
          <pc:sldMk cId="895652320" sldId="281"/>
        </pc:sldMkLst>
      </pc:sldChg>
      <pc:sldChg chg="add del setBg">
        <pc:chgData name="Wallace, Erica (DHS)" userId="2f531b16-8010-48aa-b69c-62a865e14173" providerId="ADAL" clId="{7CF6DE88-4E93-4887-AE11-A0533A85944D}" dt="2025-10-15T03:30:19.996" v="580"/>
        <pc:sldMkLst>
          <pc:docMk/>
          <pc:sldMk cId="4158201433" sldId="282"/>
        </pc:sldMkLst>
      </pc:sldChg>
      <pc:sldChg chg="add del setBg">
        <pc:chgData name="Wallace, Erica (DHS)" userId="2f531b16-8010-48aa-b69c-62a865e14173" providerId="ADAL" clId="{7CF6DE88-4E93-4887-AE11-A0533A85944D}" dt="2025-10-15T03:30:19.996" v="580"/>
        <pc:sldMkLst>
          <pc:docMk/>
          <pc:sldMk cId="1315930876" sldId="283"/>
        </pc:sldMkLst>
      </pc:sldChg>
      <pc:sldChg chg="add del setBg">
        <pc:chgData name="Wallace, Erica (DHS)" userId="2f531b16-8010-48aa-b69c-62a865e14173" providerId="ADAL" clId="{7CF6DE88-4E93-4887-AE11-A0533A85944D}" dt="2025-10-15T03:30:19.996" v="580"/>
        <pc:sldMkLst>
          <pc:docMk/>
          <pc:sldMk cId="3883067246" sldId="284"/>
        </pc:sldMkLst>
      </pc:sldChg>
      <pc:sldChg chg="add del setBg">
        <pc:chgData name="Wallace, Erica (DHS)" userId="2f531b16-8010-48aa-b69c-62a865e14173" providerId="ADAL" clId="{7CF6DE88-4E93-4887-AE11-A0533A85944D}" dt="2025-10-15T03:30:19.996" v="580"/>
        <pc:sldMkLst>
          <pc:docMk/>
          <pc:sldMk cId="2045652254" sldId="285"/>
        </pc:sldMkLst>
      </pc:sldChg>
      <pc:sldChg chg="add del setBg">
        <pc:chgData name="Wallace, Erica (DHS)" userId="2f531b16-8010-48aa-b69c-62a865e14173" providerId="ADAL" clId="{7CF6DE88-4E93-4887-AE11-A0533A85944D}" dt="2025-10-15T03:30:19.996" v="580"/>
        <pc:sldMkLst>
          <pc:docMk/>
          <pc:sldMk cId="2833725309" sldId="286"/>
        </pc:sldMkLst>
      </pc:sldChg>
      <pc:sldChg chg="add del setBg">
        <pc:chgData name="Wallace, Erica (DHS)" userId="2f531b16-8010-48aa-b69c-62a865e14173" providerId="ADAL" clId="{7CF6DE88-4E93-4887-AE11-A0533A85944D}" dt="2025-10-15T03:30:19.996" v="580"/>
        <pc:sldMkLst>
          <pc:docMk/>
          <pc:sldMk cId="294722777" sldId="287"/>
        </pc:sldMkLst>
      </pc:sldChg>
      <pc:sldChg chg="add del setBg">
        <pc:chgData name="Wallace, Erica (DHS)" userId="2f531b16-8010-48aa-b69c-62a865e14173" providerId="ADAL" clId="{7CF6DE88-4E93-4887-AE11-A0533A85944D}" dt="2025-10-15T03:30:19.996" v="580"/>
        <pc:sldMkLst>
          <pc:docMk/>
          <pc:sldMk cId="2521657406" sldId="288"/>
        </pc:sldMkLst>
      </pc:sldChg>
      <pc:sldChg chg="add del">
        <pc:chgData name="Wallace, Erica (DHS)" userId="2f531b16-8010-48aa-b69c-62a865e14173" providerId="ADAL" clId="{7CF6DE88-4E93-4887-AE11-A0533A85944D}" dt="2025-10-15T03:30:19.996" v="580"/>
        <pc:sldMkLst>
          <pc:docMk/>
          <pc:sldMk cId="236005686" sldId="289"/>
        </pc:sldMkLst>
      </pc:sldChg>
      <pc:sldChg chg="add del">
        <pc:chgData name="Wallace, Erica (DHS)" userId="2f531b16-8010-48aa-b69c-62a865e14173" providerId="ADAL" clId="{7CF6DE88-4E93-4887-AE11-A0533A85944D}" dt="2025-10-15T03:30:19.996" v="580"/>
        <pc:sldMkLst>
          <pc:docMk/>
          <pc:sldMk cId="1096559111" sldId="290"/>
        </pc:sldMkLst>
      </pc:sldChg>
      <pc:sldChg chg="delSp modSp mod delDesignElem">
        <pc:chgData name="Wallace, Erica (DHS)" userId="2f531b16-8010-48aa-b69c-62a865e14173" providerId="ADAL" clId="{7CF6DE88-4E93-4887-AE11-A0533A85944D}" dt="2025-10-15T04:36:40.596" v="598" actId="20577"/>
        <pc:sldMkLst>
          <pc:docMk/>
          <pc:sldMk cId="265522590" sldId="308"/>
        </pc:sldMkLst>
        <pc:spChg chg="mod">
          <ac:chgData name="Wallace, Erica (DHS)" userId="2f531b16-8010-48aa-b69c-62a865e14173" providerId="ADAL" clId="{7CF6DE88-4E93-4887-AE11-A0533A85944D}" dt="2025-10-15T04:36:40.596" v="598" actId="20577"/>
          <ac:spMkLst>
            <pc:docMk/>
            <pc:sldMk cId="265522590" sldId="308"/>
            <ac:spMk id="2" creationId="{66A47F5C-50EC-416A-AE8C-6F6BB4225673}"/>
          </ac:spMkLst>
        </pc:spChg>
      </pc:sldChg>
      <pc:sldChg chg="delSp modSp mod delDesignElem modNotesTx">
        <pc:chgData name="Wallace, Erica (DHS)" userId="2f531b16-8010-48aa-b69c-62a865e14173" providerId="ADAL" clId="{7CF6DE88-4E93-4887-AE11-A0533A85944D}" dt="2025-10-15T04:36:20.500" v="587" actId="403"/>
        <pc:sldMkLst>
          <pc:docMk/>
          <pc:sldMk cId="156220620" sldId="309"/>
        </pc:sldMkLst>
        <pc:spChg chg="mod">
          <ac:chgData name="Wallace, Erica (DHS)" userId="2f531b16-8010-48aa-b69c-62a865e14173" providerId="ADAL" clId="{7CF6DE88-4E93-4887-AE11-A0533A85944D}" dt="2025-10-15T04:36:20.500" v="587" actId="403"/>
          <ac:spMkLst>
            <pc:docMk/>
            <pc:sldMk cId="156220620" sldId="309"/>
            <ac:spMk id="2" creationId="{949EAA33-0072-9C36-E6CE-508BDBBF85FF}"/>
          </ac:spMkLst>
        </pc:spChg>
        <pc:spChg chg="mod">
          <ac:chgData name="Wallace, Erica (DHS)" userId="2f531b16-8010-48aa-b69c-62a865e14173" providerId="ADAL" clId="{7CF6DE88-4E93-4887-AE11-A0533A85944D}" dt="2025-10-15T04:36:00.129" v="581" actId="20577"/>
          <ac:spMkLst>
            <pc:docMk/>
            <pc:sldMk cId="156220620" sldId="309"/>
            <ac:spMk id="6" creationId="{8C5B0B3A-A334-C3C5-E5EF-EA7C762D0B52}"/>
          </ac:spMkLst>
        </pc:spChg>
      </pc:sldChg>
      <pc:sldChg chg="delSp modSp mod delDesignElem modNotesTx">
        <pc:chgData name="Wallace, Erica (DHS)" userId="2f531b16-8010-48aa-b69c-62a865e14173" providerId="ADAL" clId="{7CF6DE88-4E93-4887-AE11-A0533A85944D}" dt="2025-10-15T04:55:40.513" v="672" actId="20577"/>
        <pc:sldMkLst>
          <pc:docMk/>
          <pc:sldMk cId="645954777" sldId="312"/>
        </pc:sldMkLst>
        <pc:spChg chg="mod">
          <ac:chgData name="Wallace, Erica (DHS)" userId="2f531b16-8010-48aa-b69c-62a865e14173" providerId="ADAL" clId="{7CF6DE88-4E93-4887-AE11-A0533A85944D}" dt="2025-10-15T04:55:05.026" v="644" actId="6549"/>
          <ac:spMkLst>
            <pc:docMk/>
            <pc:sldMk cId="645954777" sldId="312"/>
            <ac:spMk id="8" creationId="{D6EB0515-DB98-D065-72D8-C81C240C76C0}"/>
          </ac:spMkLst>
        </pc:spChg>
        <pc:spChg chg="mod">
          <ac:chgData name="Wallace, Erica (DHS)" userId="2f531b16-8010-48aa-b69c-62a865e14173" providerId="ADAL" clId="{7CF6DE88-4E93-4887-AE11-A0533A85944D}" dt="2025-10-15T04:55:40.513" v="672" actId="20577"/>
          <ac:spMkLst>
            <pc:docMk/>
            <pc:sldMk cId="645954777" sldId="312"/>
            <ac:spMk id="17" creationId="{92ABC4B0-684B-E7EE-BA44-0DEDB85E99BD}"/>
          </ac:spMkLst>
        </pc:spChg>
      </pc:sldChg>
      <pc:sldChg chg="modSp mod">
        <pc:chgData name="Wallace, Erica (DHS)" userId="2f531b16-8010-48aa-b69c-62a865e14173" providerId="ADAL" clId="{7CF6DE88-4E93-4887-AE11-A0533A85944D}" dt="2025-10-15T03:21:07.736" v="575" actId="20577"/>
        <pc:sldMkLst>
          <pc:docMk/>
          <pc:sldMk cId="1942484823" sldId="313"/>
        </pc:sldMkLst>
        <pc:spChg chg="mod">
          <ac:chgData name="Wallace, Erica (DHS)" userId="2f531b16-8010-48aa-b69c-62a865e14173" providerId="ADAL" clId="{7CF6DE88-4E93-4887-AE11-A0533A85944D}" dt="2025-10-09T21:55:30.022" v="350" actId="6549"/>
          <ac:spMkLst>
            <pc:docMk/>
            <pc:sldMk cId="1942484823" sldId="313"/>
            <ac:spMk id="3" creationId="{922DFA88-38AB-0916-4433-650189E2CA9E}"/>
          </ac:spMkLst>
        </pc:spChg>
        <pc:spChg chg="mod">
          <ac:chgData name="Wallace, Erica (DHS)" userId="2f531b16-8010-48aa-b69c-62a865e14173" providerId="ADAL" clId="{7CF6DE88-4E93-4887-AE11-A0533A85944D}" dt="2025-10-15T03:21:07.736" v="575" actId="20577"/>
          <ac:spMkLst>
            <pc:docMk/>
            <pc:sldMk cId="1942484823" sldId="313"/>
            <ac:spMk id="4" creationId="{1F5F30EF-2E6F-B1E1-CE83-4FBF935E45A4}"/>
          </ac:spMkLst>
        </pc:spChg>
      </pc:sldChg>
      <pc:sldChg chg="delSp modSp mod delDesignElem modNotesTx">
        <pc:chgData name="Wallace, Erica (DHS)" userId="2f531b16-8010-48aa-b69c-62a865e14173" providerId="ADAL" clId="{7CF6DE88-4E93-4887-AE11-A0533A85944D}" dt="2025-10-15T04:37:08.619" v="624" actId="1037"/>
        <pc:sldMkLst>
          <pc:docMk/>
          <pc:sldMk cId="2591845977" sldId="319"/>
        </pc:sldMkLst>
        <pc:spChg chg="mod">
          <ac:chgData name="Wallace, Erica (DHS)" userId="2f531b16-8010-48aa-b69c-62a865e14173" providerId="ADAL" clId="{7CF6DE88-4E93-4887-AE11-A0533A85944D}" dt="2025-10-15T04:37:08.619" v="624" actId="1037"/>
          <ac:spMkLst>
            <pc:docMk/>
            <pc:sldMk cId="2591845977" sldId="319"/>
            <ac:spMk id="2" creationId="{7CA3878D-0132-2B82-0A08-06DD6A7D7560}"/>
          </ac:spMkLst>
        </pc:spChg>
      </pc:sldChg>
      <pc:sldChg chg="delSp modSp mod delDesignElem">
        <pc:chgData name="Wallace, Erica (DHS)" userId="2f531b16-8010-48aa-b69c-62a865e14173" providerId="ADAL" clId="{7CF6DE88-4E93-4887-AE11-A0533A85944D}" dt="2025-10-15T03:28:27.117" v="579" actId="20577"/>
        <pc:sldMkLst>
          <pc:docMk/>
          <pc:sldMk cId="3375376123" sldId="320"/>
        </pc:sldMkLst>
        <pc:spChg chg="mod">
          <ac:chgData name="Wallace, Erica (DHS)" userId="2f531b16-8010-48aa-b69c-62a865e14173" providerId="ADAL" clId="{7CF6DE88-4E93-4887-AE11-A0533A85944D}" dt="2025-10-12T22:46:30.696" v="436"/>
          <ac:spMkLst>
            <pc:docMk/>
            <pc:sldMk cId="3375376123" sldId="320"/>
            <ac:spMk id="2" creationId="{1AE5C7C1-632F-4E6E-3D5E-FCB2DB1F89C5}"/>
          </ac:spMkLst>
        </pc:spChg>
        <pc:spChg chg="mod">
          <ac:chgData name="Wallace, Erica (DHS)" userId="2f531b16-8010-48aa-b69c-62a865e14173" providerId="ADAL" clId="{7CF6DE88-4E93-4887-AE11-A0533A85944D}" dt="2025-10-15T03:28:27.117" v="579" actId="20577"/>
          <ac:spMkLst>
            <pc:docMk/>
            <pc:sldMk cId="3375376123" sldId="320"/>
            <ac:spMk id="3" creationId="{EB1D2956-1AE4-7553-5F9B-1549A36F302B}"/>
          </ac:spMkLst>
        </pc:spChg>
      </pc:sldChg>
      <pc:sldChg chg="modSp del mod">
        <pc:chgData name="Wallace, Erica (DHS)" userId="2f531b16-8010-48aa-b69c-62a865e14173" providerId="ADAL" clId="{7CF6DE88-4E93-4887-AE11-A0533A85944D}" dt="2025-10-12T21:32:29.887" v="415" actId="47"/>
        <pc:sldMkLst>
          <pc:docMk/>
          <pc:sldMk cId="2641648329" sldId="322"/>
        </pc:sldMkLst>
      </pc:sldChg>
      <pc:sldChg chg="modSp add del mod">
        <pc:chgData name="Wallace, Erica (DHS)" userId="2f531b16-8010-48aa-b69c-62a865e14173" providerId="ADAL" clId="{7CF6DE88-4E93-4887-AE11-A0533A85944D}" dt="2025-10-12T22:45:20.691" v="420" actId="47"/>
        <pc:sldMkLst>
          <pc:docMk/>
          <pc:sldMk cId="3550574798" sldId="323"/>
        </pc:sldMkLst>
      </pc:sldChg>
      <pc:sldChg chg="modSp add del mod">
        <pc:chgData name="Wallace, Erica (DHS)" userId="2f531b16-8010-48aa-b69c-62a865e14173" providerId="ADAL" clId="{7CF6DE88-4E93-4887-AE11-A0533A85944D}" dt="2025-10-13T03:42:05.983" v="537" actId="47"/>
        <pc:sldMkLst>
          <pc:docMk/>
          <pc:sldMk cId="944252875" sldId="324"/>
        </pc:sldMkLst>
      </pc:sldChg>
      <pc:sldChg chg="add">
        <pc:chgData name="Wallace, Erica (DHS)" userId="2f531b16-8010-48aa-b69c-62a865e14173" providerId="ADAL" clId="{7CF6DE88-4E93-4887-AE11-A0533A85944D}" dt="2025-10-12T21:32:19.859" v="414"/>
        <pc:sldMkLst>
          <pc:docMk/>
          <pc:sldMk cId="4193261635" sldId="326"/>
        </pc:sldMkLst>
      </pc:sldChg>
      <pc:sldChg chg="modSp add mod">
        <pc:chgData name="Wallace, Erica (DHS)" userId="2f531b16-8010-48aa-b69c-62a865e14173" providerId="ADAL" clId="{7CF6DE88-4E93-4887-AE11-A0533A85944D}" dt="2025-10-12T22:46:30.696" v="436"/>
        <pc:sldMkLst>
          <pc:docMk/>
          <pc:sldMk cId="613673960" sldId="327"/>
        </pc:sldMkLst>
        <pc:spChg chg="mod">
          <ac:chgData name="Wallace, Erica (DHS)" userId="2f531b16-8010-48aa-b69c-62a865e14173" providerId="ADAL" clId="{7CF6DE88-4E93-4887-AE11-A0533A85944D}" dt="2025-10-12T22:46:30.696" v="436"/>
          <ac:spMkLst>
            <pc:docMk/>
            <pc:sldMk cId="613673960" sldId="327"/>
            <ac:spMk id="2" creationId="{6298EC0A-1877-6D95-209C-8ECB18869729}"/>
          </ac:spMkLst>
        </pc:spChg>
        <pc:spChg chg="mod">
          <ac:chgData name="Wallace, Erica (DHS)" userId="2f531b16-8010-48aa-b69c-62a865e14173" providerId="ADAL" clId="{7CF6DE88-4E93-4887-AE11-A0533A85944D}" dt="2025-10-12T22:46:30.696" v="436"/>
          <ac:spMkLst>
            <pc:docMk/>
            <pc:sldMk cId="613673960" sldId="327"/>
            <ac:spMk id="3" creationId="{4186A584-DF1C-8DF4-6A4B-C62FBECD71C7}"/>
          </ac:spMkLst>
        </pc:spChg>
      </pc:sldChg>
      <pc:sldChg chg="add del">
        <pc:chgData name="Wallace, Erica (DHS)" userId="2f531b16-8010-48aa-b69c-62a865e14173" providerId="ADAL" clId="{7CF6DE88-4E93-4887-AE11-A0533A85944D}" dt="2025-10-12T22:45:54.579" v="422" actId="2696"/>
        <pc:sldMkLst>
          <pc:docMk/>
          <pc:sldMk cId="649132109" sldId="328"/>
        </pc:sldMkLst>
      </pc:sldChg>
      <pc:sldChg chg="new del">
        <pc:chgData name="Wallace, Erica (DHS)" userId="2f531b16-8010-48aa-b69c-62a865e14173" providerId="ADAL" clId="{7CF6DE88-4E93-4887-AE11-A0533A85944D}" dt="2025-10-12T22:50:16.835" v="443" actId="47"/>
        <pc:sldMkLst>
          <pc:docMk/>
          <pc:sldMk cId="3507782447" sldId="328"/>
        </pc:sldMkLst>
      </pc:sldChg>
      <pc:sldChg chg="modSp new del">
        <pc:chgData name="Wallace, Erica (DHS)" userId="2f531b16-8010-48aa-b69c-62a865e14173" providerId="ADAL" clId="{7CF6DE88-4E93-4887-AE11-A0533A85944D}" dt="2025-10-12T22:47:59.340" v="437" actId="47"/>
        <pc:sldMkLst>
          <pc:docMk/>
          <pc:sldMk cId="281192156" sldId="329"/>
        </pc:sldMkLst>
      </pc:sldChg>
      <pc:sldMasterChg chg="addSldLayout delSldLayout">
        <pc:chgData name="Wallace, Erica (DHS)" userId="2f531b16-8010-48aa-b69c-62a865e14173" providerId="ADAL" clId="{7CF6DE88-4E93-4887-AE11-A0533A85944D}" dt="2025-10-12T22:48:27.143" v="441" actId="47"/>
        <pc:sldMasterMkLst>
          <pc:docMk/>
          <pc:sldMasterMk cId="2290252242" sldId="2147483704"/>
        </pc:sldMasterMkLst>
        <pc:sldLayoutChg chg="add del">
          <pc:chgData name="Wallace, Erica (DHS)" userId="2f531b16-8010-48aa-b69c-62a865e14173" providerId="ADAL" clId="{7CF6DE88-4E93-4887-AE11-A0533A85944D}" dt="2025-10-12T22:48:27.143" v="441" actId="47"/>
          <pc:sldLayoutMkLst>
            <pc:docMk/>
            <pc:sldMasterMk cId="2290252242" sldId="2147483704"/>
            <pc:sldLayoutMk cId="3641614829" sldId="2147483721"/>
          </pc:sldLayoutMkLst>
        </pc:sldLayoutChg>
      </pc:sldMasterChg>
      <pc:sldMasterChg chg="addSp">
        <pc:chgData name="Wallace, Erica (DHS)" userId="2f531b16-8010-48aa-b69c-62a865e14173" providerId="ADAL" clId="{7CF6DE88-4E93-4887-AE11-A0533A85944D}" dt="2025-10-12T22:46:27.143" v="430"/>
        <pc:sldMasterMkLst>
          <pc:docMk/>
          <pc:sldMasterMk cId="4280316537" sldId="2147483721"/>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dgm:spPr/>
      <dgm:t>
        <a:bodyPr/>
        <a:lstStyle/>
        <a:p>
          <a:pPr>
            <a:defRPr cap="all"/>
          </a:pPr>
          <a:r>
            <a:rPr lang="en-US" b="1"/>
            <a:t>Reduce social isolation, loneliness and boredom</a:t>
          </a:r>
        </a:p>
      </dgm:t>
    </dgm:pt>
    <dgm:pt modelId="{CAD7EF86-FB23-41F6-BF42-040B36DEFDB1}" type="parTrans" cxnId="{C7AD8469-3C68-4AF9-AB82-79B0043AA120}">
      <dgm:prSet/>
      <dgm:spPr/>
      <dgm:t>
        <a:bodyPr/>
        <a:lstStyle/>
        <a:p>
          <a:endParaRPr lang="en-US" sz="1200"/>
        </a:p>
      </dgm:t>
    </dgm:pt>
    <dgm:pt modelId="{5B62599A-5C9B-48E7-896E-EA782AC60C8B}" type="sibTrans" cxnId="{C7AD8469-3C68-4AF9-AB82-79B0043AA120}">
      <dgm:prSet phldrT="1"/>
      <dgm:spPr/>
      <dgm:t>
        <a:bodyPr/>
        <a:lstStyle/>
        <a:p>
          <a:r>
            <a:rPr lang="en-US"/>
            <a:t>1</a:t>
          </a:r>
        </a:p>
      </dgm:t>
    </dgm:pt>
    <dgm:pt modelId="{49225C73-1633-42F1-AB3B-7CB183E5F8B8}">
      <dgm:prSet/>
      <dgm:spPr/>
      <dgm:t>
        <a:bodyPr/>
        <a:lstStyle/>
        <a:p>
          <a:pPr>
            <a:defRPr cap="all"/>
          </a:pPr>
          <a:r>
            <a:rPr lang="en-US" b="1"/>
            <a:t>Build community connections</a:t>
          </a:r>
        </a:p>
      </dgm:t>
    </dgm:pt>
    <dgm:pt modelId="{1A0E2090-1D4F-438A-8766-B6030CE01ADD}" type="parTrans" cxnId="{A9154303-8225-4248-91DC-1B0156A35F07}">
      <dgm:prSet/>
      <dgm:spPr/>
      <dgm:t>
        <a:bodyPr/>
        <a:lstStyle/>
        <a:p>
          <a:endParaRPr lang="en-US" sz="1200"/>
        </a:p>
      </dgm:t>
    </dgm:pt>
    <dgm:pt modelId="{9646853A-8964-4519-A5B1-0B7D18B2983D}" type="sibTrans" cxnId="{A9154303-8225-4248-91DC-1B0156A35F07}">
      <dgm:prSet phldrT="2"/>
      <dgm:spPr/>
      <dgm:t>
        <a:bodyPr/>
        <a:lstStyle/>
        <a:p>
          <a:r>
            <a:rPr lang="en-US"/>
            <a:t>2</a:t>
          </a:r>
        </a:p>
      </dgm:t>
    </dgm:pt>
    <dgm:pt modelId="{1C383F32-22E8-4F62-A3E0-BDC3D5F48992}">
      <dgm:prSet custT="1"/>
      <dgm:spPr/>
      <dgm:t>
        <a:bodyPr/>
        <a:lstStyle/>
        <a:p>
          <a:pPr>
            <a:defRPr cap="all"/>
          </a:pPr>
          <a:r>
            <a:rPr lang="en-US" sz="2400" b="1" dirty="0"/>
            <a:t>diversify leisure activities </a:t>
          </a:r>
          <a:br>
            <a:rPr lang="en-US" sz="2400" b="1" dirty="0"/>
          </a:br>
          <a:r>
            <a:rPr lang="en-US" sz="1800" b="1" dirty="0"/>
            <a:t>less reliance on gambling</a:t>
          </a:r>
          <a:endParaRPr lang="en-US" sz="2400" b="1" dirty="0"/>
        </a:p>
      </dgm:t>
    </dgm:pt>
    <dgm:pt modelId="{A7920A2F-3244-4159-AF04-6A1D38B7B317}" type="parTrans" cxnId="{C4CCE57E-E871-46D6-BAD5-880252C95D22}">
      <dgm:prSet/>
      <dgm:spPr/>
      <dgm:t>
        <a:bodyPr/>
        <a:lstStyle/>
        <a:p>
          <a:endParaRPr lang="en-US" sz="1200"/>
        </a:p>
      </dgm:t>
    </dgm:pt>
    <dgm:pt modelId="{8500F72A-2C6D-4FDF-9C1D-CA691380EB0B}" type="sibTrans" cxnId="{C4CCE57E-E871-46D6-BAD5-880252C95D22}">
      <dgm:prSet phldrT="3"/>
      <dgm:spPr/>
      <dgm:t>
        <a:bodyPr/>
        <a:lstStyle/>
        <a:p>
          <a:r>
            <a:rPr lang="en-US"/>
            <a:t>3</a:t>
          </a:r>
        </a:p>
      </dgm:t>
    </dgm:pt>
    <dgm:pt modelId="{CD47804B-AEF8-4C94-9A12-B4819EC700BE}" type="pres">
      <dgm:prSet presAssocID="{01A66772-F185-4D58-B8BB-E9370D7A7A2B}" presName="Name0" presStyleCnt="0">
        <dgm:presLayoutVars>
          <dgm:animLvl val="lvl"/>
          <dgm:resizeHandles val="exact"/>
        </dgm:presLayoutVars>
      </dgm:prSet>
      <dgm:spPr/>
    </dgm:pt>
    <dgm:pt modelId="{7C31B746-FFB3-46A8-BD07-1A7A7A3E1778}" type="pres">
      <dgm:prSet presAssocID="{40FC4FFE-8987-4A26-B7F4-8A516F18ADAE}" presName="compositeNode" presStyleCnt="0">
        <dgm:presLayoutVars>
          <dgm:bulletEnabled val="1"/>
        </dgm:presLayoutVars>
      </dgm:prSet>
      <dgm:spPr/>
    </dgm:pt>
    <dgm:pt modelId="{35F063D1-B867-4967-BC69-E442D2D1E446}" type="pres">
      <dgm:prSet presAssocID="{40FC4FFE-8987-4A26-B7F4-8A516F18ADAE}" presName="bgRect" presStyleLbl="bgAccFollowNode1" presStyleIdx="0" presStyleCnt="3"/>
      <dgm:spPr/>
    </dgm:pt>
    <dgm:pt modelId="{5F7DAE84-A3BA-4042-B081-8A317BE7F251}" type="pres">
      <dgm:prSet presAssocID="{5B62599A-5C9B-48E7-896E-EA782AC60C8B}" presName="sibTransNodeCircle" presStyleLbl="alignNode1" presStyleIdx="0" presStyleCnt="6">
        <dgm:presLayoutVars>
          <dgm:chMax val="0"/>
          <dgm:bulletEnabled/>
        </dgm:presLayoutVars>
      </dgm:prSet>
      <dgm:spPr/>
    </dgm:pt>
    <dgm:pt modelId="{DE5E9F30-D6BC-4BF6-B87E-4FDBE989F0FC}" type="pres">
      <dgm:prSet presAssocID="{40FC4FFE-8987-4A26-B7F4-8A516F18ADAE}" presName="bottomLine" presStyleLbl="alignNode1" presStyleIdx="1" presStyleCnt="6">
        <dgm:presLayoutVars/>
      </dgm:prSet>
      <dgm:spPr/>
    </dgm:pt>
    <dgm:pt modelId="{737C367E-AD6A-4142-A137-F4713FC1EE32}" type="pres">
      <dgm:prSet presAssocID="{40FC4FFE-8987-4A26-B7F4-8A516F18ADAE}" presName="nodeText" presStyleLbl="bgAccFollowNode1" presStyleIdx="0" presStyleCnt="3">
        <dgm:presLayoutVars>
          <dgm:bulletEnabled val="1"/>
        </dgm:presLayoutVars>
      </dgm:prSet>
      <dgm:spPr/>
    </dgm:pt>
    <dgm:pt modelId="{6FE59AE1-0D99-445E-91CE-E4301FF99A9D}" type="pres">
      <dgm:prSet presAssocID="{5B62599A-5C9B-48E7-896E-EA782AC60C8B}" presName="sibTrans" presStyleCnt="0"/>
      <dgm:spPr/>
    </dgm:pt>
    <dgm:pt modelId="{8A520303-F330-4D2A-98E2-F53A2AB778BA}" type="pres">
      <dgm:prSet presAssocID="{49225C73-1633-42F1-AB3B-7CB183E5F8B8}" presName="compositeNode" presStyleCnt="0">
        <dgm:presLayoutVars>
          <dgm:bulletEnabled val="1"/>
        </dgm:presLayoutVars>
      </dgm:prSet>
      <dgm:spPr/>
    </dgm:pt>
    <dgm:pt modelId="{A05D9313-9C19-413D-9057-D3456BCDD7E7}" type="pres">
      <dgm:prSet presAssocID="{49225C73-1633-42F1-AB3B-7CB183E5F8B8}" presName="bgRect" presStyleLbl="bgAccFollowNode1" presStyleIdx="1" presStyleCnt="3"/>
      <dgm:spPr/>
    </dgm:pt>
    <dgm:pt modelId="{71954FFB-9F34-4CBB-ADC0-7C2E7A5C53F7}" type="pres">
      <dgm:prSet presAssocID="{9646853A-8964-4519-A5B1-0B7D18B2983D}" presName="sibTransNodeCircle" presStyleLbl="alignNode1" presStyleIdx="2" presStyleCnt="6">
        <dgm:presLayoutVars>
          <dgm:chMax val="0"/>
          <dgm:bulletEnabled/>
        </dgm:presLayoutVars>
      </dgm:prSet>
      <dgm:spPr/>
    </dgm:pt>
    <dgm:pt modelId="{570A0F62-71FA-44EE-8F9E-A3BA9392B0D9}" type="pres">
      <dgm:prSet presAssocID="{49225C73-1633-42F1-AB3B-7CB183E5F8B8}" presName="bottomLine" presStyleLbl="alignNode1" presStyleIdx="3" presStyleCnt="6">
        <dgm:presLayoutVars/>
      </dgm:prSet>
      <dgm:spPr/>
    </dgm:pt>
    <dgm:pt modelId="{A1EA3BF1-7297-4CDF-AE57-4A3D668ACCCF}" type="pres">
      <dgm:prSet presAssocID="{49225C73-1633-42F1-AB3B-7CB183E5F8B8}" presName="nodeText" presStyleLbl="bgAccFollowNode1" presStyleIdx="1" presStyleCnt="3">
        <dgm:presLayoutVars>
          <dgm:bulletEnabled val="1"/>
        </dgm:presLayoutVars>
      </dgm:prSet>
      <dgm:spPr/>
    </dgm:pt>
    <dgm:pt modelId="{58BA74E3-9C08-4B7A-99FE-594805D3A1CA}" type="pres">
      <dgm:prSet presAssocID="{9646853A-8964-4519-A5B1-0B7D18B2983D}" presName="sibTrans" presStyleCnt="0"/>
      <dgm:spPr/>
    </dgm:pt>
    <dgm:pt modelId="{5CF50337-9525-4F6D-B68D-99CD64B05A41}" type="pres">
      <dgm:prSet presAssocID="{1C383F32-22E8-4F62-A3E0-BDC3D5F48992}" presName="compositeNode" presStyleCnt="0">
        <dgm:presLayoutVars>
          <dgm:bulletEnabled val="1"/>
        </dgm:presLayoutVars>
      </dgm:prSet>
      <dgm:spPr/>
    </dgm:pt>
    <dgm:pt modelId="{703FE50B-C6B1-4E6F-A446-0F8EBF01193C}" type="pres">
      <dgm:prSet presAssocID="{1C383F32-22E8-4F62-A3E0-BDC3D5F48992}" presName="bgRect" presStyleLbl="bgAccFollowNode1" presStyleIdx="2" presStyleCnt="3"/>
      <dgm:spPr/>
    </dgm:pt>
    <dgm:pt modelId="{E80E0F92-6AA8-4E36-BE15-8C6F6536C1C4}" type="pres">
      <dgm:prSet presAssocID="{8500F72A-2C6D-4FDF-9C1D-CA691380EB0B}" presName="sibTransNodeCircle" presStyleLbl="alignNode1" presStyleIdx="4" presStyleCnt="6">
        <dgm:presLayoutVars>
          <dgm:chMax val="0"/>
          <dgm:bulletEnabled/>
        </dgm:presLayoutVars>
      </dgm:prSet>
      <dgm:spPr/>
    </dgm:pt>
    <dgm:pt modelId="{BB17B24B-AC85-4016-A2D7-DAC8EDB0CA8D}" type="pres">
      <dgm:prSet presAssocID="{1C383F32-22E8-4F62-A3E0-BDC3D5F48992}" presName="bottomLine" presStyleLbl="alignNode1" presStyleIdx="5" presStyleCnt="6">
        <dgm:presLayoutVars/>
      </dgm:prSet>
      <dgm:spPr/>
    </dgm:pt>
    <dgm:pt modelId="{9DF0D936-7E49-4FD2-A9F5-E92D5B5FFEB2}" type="pres">
      <dgm:prSet presAssocID="{1C383F32-22E8-4F62-A3E0-BDC3D5F48992}" presName="nodeText" presStyleLbl="bgAccFollowNode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F311950D-60C8-4EB2-86EC-D027C0564810}" type="presOf" srcId="{9646853A-8964-4519-A5B1-0B7D18B2983D}" destId="{71954FFB-9F34-4CBB-ADC0-7C2E7A5C53F7}" srcOrd="0" destOrd="0" presId="urn:microsoft.com/office/officeart/2016/7/layout/BasicLinearProcessNumbered"/>
    <dgm:cxn modelId="{C7AD8469-3C68-4AF9-AB82-79B0043AA120}" srcId="{01A66772-F185-4D58-B8BB-E9370D7A7A2B}" destId="{40FC4FFE-8987-4A26-B7F4-8A516F18ADAE}" srcOrd="0" destOrd="0" parTransId="{CAD7EF86-FB23-41F6-BF42-040B36DEFDB1}" sibTransId="{5B62599A-5C9B-48E7-896E-EA782AC60C8B}"/>
    <dgm:cxn modelId="{D5D63E56-7F0F-400D-BA28-E5B7FF5B24AE}" type="presOf" srcId="{40FC4FFE-8987-4A26-B7F4-8A516F18ADAE}" destId="{737C367E-AD6A-4142-A137-F4713FC1EE32}" srcOrd="1" destOrd="0" presId="urn:microsoft.com/office/officeart/2016/7/layout/BasicLinearProcessNumbered"/>
    <dgm:cxn modelId="{C4CCE57E-E871-46D6-BAD5-880252C95D22}" srcId="{01A66772-F185-4D58-B8BB-E9370D7A7A2B}" destId="{1C383F32-22E8-4F62-A3E0-BDC3D5F48992}" srcOrd="2" destOrd="0" parTransId="{A7920A2F-3244-4159-AF04-6A1D38B7B317}" sibTransId="{8500F72A-2C6D-4FDF-9C1D-CA691380EB0B}"/>
    <dgm:cxn modelId="{B15E92B4-3607-457C-9291-83D4BBD5D69A}" type="presOf" srcId="{1C383F32-22E8-4F62-A3E0-BDC3D5F48992}" destId="{703FE50B-C6B1-4E6F-A446-0F8EBF01193C}" srcOrd="0" destOrd="0" presId="urn:microsoft.com/office/officeart/2016/7/layout/BasicLinearProcessNumbered"/>
    <dgm:cxn modelId="{63AA98B8-D42E-432C-8F01-7AC1366EC58B}" type="presOf" srcId="{01A66772-F185-4D58-B8BB-E9370D7A7A2B}" destId="{CD47804B-AEF8-4C94-9A12-B4819EC700BE}" srcOrd="0" destOrd="0" presId="urn:microsoft.com/office/officeart/2016/7/layout/BasicLinearProcessNumbered"/>
    <dgm:cxn modelId="{637C68C6-59D7-473D-B1BE-35B18CA2DB54}" type="presOf" srcId="{1C383F32-22E8-4F62-A3E0-BDC3D5F48992}" destId="{9DF0D936-7E49-4FD2-A9F5-E92D5B5FFEB2}" srcOrd="1" destOrd="0" presId="urn:microsoft.com/office/officeart/2016/7/layout/BasicLinearProcessNumbered"/>
    <dgm:cxn modelId="{5B6996DD-687B-4660-8816-B6215683172A}" type="presOf" srcId="{49225C73-1633-42F1-AB3B-7CB183E5F8B8}" destId="{A05D9313-9C19-413D-9057-D3456BCDD7E7}" srcOrd="0" destOrd="0" presId="urn:microsoft.com/office/officeart/2016/7/layout/BasicLinearProcessNumbered"/>
    <dgm:cxn modelId="{42EAF8DD-A06C-420E-BA89-B96A89E43C80}" type="presOf" srcId="{5B62599A-5C9B-48E7-896E-EA782AC60C8B}" destId="{5F7DAE84-A3BA-4042-B081-8A317BE7F251}" srcOrd="0" destOrd="0" presId="urn:microsoft.com/office/officeart/2016/7/layout/BasicLinearProcessNumbered"/>
    <dgm:cxn modelId="{A39A35E8-99DE-4E57-B03A-BD58941B3919}" type="presOf" srcId="{8500F72A-2C6D-4FDF-9C1D-CA691380EB0B}" destId="{E80E0F92-6AA8-4E36-BE15-8C6F6536C1C4}" srcOrd="0" destOrd="0" presId="urn:microsoft.com/office/officeart/2016/7/layout/BasicLinearProcessNumbered"/>
    <dgm:cxn modelId="{80A770FA-F91A-4780-BAF2-0A1822B1D8EB}" type="presOf" srcId="{49225C73-1633-42F1-AB3B-7CB183E5F8B8}" destId="{A1EA3BF1-7297-4CDF-AE57-4A3D668ACCCF}" srcOrd="1" destOrd="0" presId="urn:microsoft.com/office/officeart/2016/7/layout/BasicLinearProcessNumbered"/>
    <dgm:cxn modelId="{16BE4FFB-DC5E-40F3-996B-B1A50FBE5591}" type="presOf" srcId="{40FC4FFE-8987-4A26-B7F4-8A516F18ADAE}" destId="{35F063D1-B867-4967-BC69-E442D2D1E446}" srcOrd="0" destOrd="0" presId="urn:microsoft.com/office/officeart/2016/7/layout/BasicLinearProcessNumbered"/>
    <dgm:cxn modelId="{CE041D46-F986-466E-9E9C-86E701CEDDFA}" type="presParOf" srcId="{CD47804B-AEF8-4C94-9A12-B4819EC700BE}" destId="{7C31B746-FFB3-46A8-BD07-1A7A7A3E1778}" srcOrd="0" destOrd="0" presId="urn:microsoft.com/office/officeart/2016/7/layout/BasicLinearProcessNumbered"/>
    <dgm:cxn modelId="{EADED96E-80C3-4758-B778-D0135E5A88EF}" type="presParOf" srcId="{7C31B746-FFB3-46A8-BD07-1A7A7A3E1778}" destId="{35F063D1-B867-4967-BC69-E442D2D1E446}" srcOrd="0" destOrd="0" presId="urn:microsoft.com/office/officeart/2016/7/layout/BasicLinearProcessNumbered"/>
    <dgm:cxn modelId="{8DE03D32-6FDE-4EBB-9201-8C549A8F5557}" type="presParOf" srcId="{7C31B746-FFB3-46A8-BD07-1A7A7A3E1778}" destId="{5F7DAE84-A3BA-4042-B081-8A317BE7F251}" srcOrd="1" destOrd="0" presId="urn:microsoft.com/office/officeart/2016/7/layout/BasicLinearProcessNumbered"/>
    <dgm:cxn modelId="{F21AC21D-B3BC-4C45-8F38-9606F45A8ED0}" type="presParOf" srcId="{7C31B746-FFB3-46A8-BD07-1A7A7A3E1778}" destId="{DE5E9F30-D6BC-4BF6-B87E-4FDBE989F0FC}" srcOrd="2" destOrd="0" presId="urn:microsoft.com/office/officeart/2016/7/layout/BasicLinearProcessNumbered"/>
    <dgm:cxn modelId="{ED51543B-1C0F-4AEC-89FC-58002B2EFD53}" type="presParOf" srcId="{7C31B746-FFB3-46A8-BD07-1A7A7A3E1778}" destId="{737C367E-AD6A-4142-A137-F4713FC1EE32}" srcOrd="3" destOrd="0" presId="urn:microsoft.com/office/officeart/2016/7/layout/BasicLinearProcessNumbered"/>
    <dgm:cxn modelId="{CF4BC7B6-0376-48F0-B582-645FFE7FC35E}" type="presParOf" srcId="{CD47804B-AEF8-4C94-9A12-B4819EC700BE}" destId="{6FE59AE1-0D99-445E-91CE-E4301FF99A9D}" srcOrd="1" destOrd="0" presId="urn:microsoft.com/office/officeart/2016/7/layout/BasicLinearProcessNumbered"/>
    <dgm:cxn modelId="{87C10915-3933-41C6-8C29-091DF1CEFC9E}" type="presParOf" srcId="{CD47804B-AEF8-4C94-9A12-B4819EC700BE}" destId="{8A520303-F330-4D2A-98E2-F53A2AB778BA}" srcOrd="2" destOrd="0" presId="urn:microsoft.com/office/officeart/2016/7/layout/BasicLinearProcessNumbered"/>
    <dgm:cxn modelId="{7EEA5CBE-5F77-46C1-852B-D6A2658B10BA}" type="presParOf" srcId="{8A520303-F330-4D2A-98E2-F53A2AB778BA}" destId="{A05D9313-9C19-413D-9057-D3456BCDD7E7}" srcOrd="0" destOrd="0" presId="urn:microsoft.com/office/officeart/2016/7/layout/BasicLinearProcessNumbered"/>
    <dgm:cxn modelId="{62E6D719-0161-47B2-B6C6-AB7D85195C63}" type="presParOf" srcId="{8A520303-F330-4D2A-98E2-F53A2AB778BA}" destId="{71954FFB-9F34-4CBB-ADC0-7C2E7A5C53F7}" srcOrd="1" destOrd="0" presId="urn:microsoft.com/office/officeart/2016/7/layout/BasicLinearProcessNumbered"/>
    <dgm:cxn modelId="{13A5AA33-FA39-40BC-8C6A-6EB306671381}" type="presParOf" srcId="{8A520303-F330-4D2A-98E2-F53A2AB778BA}" destId="{570A0F62-71FA-44EE-8F9E-A3BA9392B0D9}" srcOrd="2" destOrd="0" presId="urn:microsoft.com/office/officeart/2016/7/layout/BasicLinearProcessNumbered"/>
    <dgm:cxn modelId="{E5FFF02B-5C36-407B-A7FF-687A7E911A17}" type="presParOf" srcId="{8A520303-F330-4D2A-98E2-F53A2AB778BA}" destId="{A1EA3BF1-7297-4CDF-AE57-4A3D668ACCCF}" srcOrd="3" destOrd="0" presId="urn:microsoft.com/office/officeart/2016/7/layout/BasicLinearProcessNumbered"/>
    <dgm:cxn modelId="{B1A5BE47-8CC2-4D5D-89ED-E0EE5F30E8E7}" type="presParOf" srcId="{CD47804B-AEF8-4C94-9A12-B4819EC700BE}" destId="{58BA74E3-9C08-4B7A-99FE-594805D3A1CA}" srcOrd="3" destOrd="0" presId="urn:microsoft.com/office/officeart/2016/7/layout/BasicLinearProcessNumbered"/>
    <dgm:cxn modelId="{910F168E-23F1-426A-A2CC-0493DADE43AD}" type="presParOf" srcId="{CD47804B-AEF8-4C94-9A12-B4819EC700BE}" destId="{5CF50337-9525-4F6D-B68D-99CD64B05A41}" srcOrd="4" destOrd="0" presId="urn:microsoft.com/office/officeart/2016/7/layout/BasicLinearProcessNumbered"/>
    <dgm:cxn modelId="{B1CCF8C0-37FF-4ACF-A91E-253D30C108CB}" type="presParOf" srcId="{5CF50337-9525-4F6D-B68D-99CD64B05A41}" destId="{703FE50B-C6B1-4E6F-A446-0F8EBF01193C}" srcOrd="0" destOrd="0" presId="urn:microsoft.com/office/officeart/2016/7/layout/BasicLinearProcessNumbered"/>
    <dgm:cxn modelId="{E91C350E-960E-4EA1-9E14-AA2AC4C5DE27}" type="presParOf" srcId="{5CF50337-9525-4F6D-B68D-99CD64B05A41}" destId="{E80E0F92-6AA8-4E36-BE15-8C6F6536C1C4}" srcOrd="1" destOrd="0" presId="urn:microsoft.com/office/officeart/2016/7/layout/BasicLinearProcessNumbered"/>
    <dgm:cxn modelId="{6E8548BF-73AF-419E-9DF4-FBC25223F1D4}" type="presParOf" srcId="{5CF50337-9525-4F6D-B68D-99CD64B05A41}" destId="{BB17B24B-AC85-4016-A2D7-DAC8EDB0CA8D}" srcOrd="2" destOrd="0" presId="urn:microsoft.com/office/officeart/2016/7/layout/BasicLinearProcessNumbered"/>
    <dgm:cxn modelId="{C7D46589-F9C1-41B0-B712-FAECEFF2E70A}" type="presParOf" srcId="{5CF50337-9525-4F6D-B68D-99CD64B05A41}" destId="{9DF0D936-7E49-4FD2-A9F5-E92D5B5FFEB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A5DAF-67E0-4241-97F8-DB0C43242A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20804B0-5D52-42EE-AC07-4BA8AF44E34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AU" dirty="0"/>
            <a:t>regional areas with high EGM losses</a:t>
          </a:r>
          <a:endParaRPr lang="en-US" dirty="0"/>
        </a:p>
      </dgm:t>
    </dgm:pt>
    <dgm:pt modelId="{F30C62F2-E38E-4797-A621-2558E81ECEAC}" type="parTrans" cxnId="{A7A2E421-C801-4DC9-9B46-ED25A09602FA}">
      <dgm:prSet/>
      <dgm:spPr/>
      <dgm:t>
        <a:bodyPr/>
        <a:lstStyle/>
        <a:p>
          <a:endParaRPr lang="en-US"/>
        </a:p>
      </dgm:t>
    </dgm:pt>
    <dgm:pt modelId="{9CA3FA5D-4227-44D6-9EE5-6D4A880B9D00}" type="sibTrans" cxnId="{A7A2E421-C801-4DC9-9B46-ED25A09602FA}">
      <dgm:prSet/>
      <dgm:spPr/>
      <dgm:t>
        <a:bodyPr/>
        <a:lstStyle/>
        <a:p>
          <a:endParaRPr lang="en-US"/>
        </a:p>
      </dgm:t>
    </dgm:pt>
    <dgm:pt modelId="{781374C8-E2F8-4157-ABB3-1BDA2E55AF63}">
      <dgm:prSet/>
      <dgm:spPr/>
      <dgm:t>
        <a:bodyPr/>
        <a:lstStyle/>
        <a:p>
          <a:pPr>
            <a:buNone/>
          </a:pPr>
          <a:r>
            <a:rPr lang="en-AU" dirty="0"/>
            <a:t>people aged 50+</a:t>
          </a:r>
          <a:endParaRPr lang="en-US" dirty="0"/>
        </a:p>
      </dgm:t>
    </dgm:pt>
    <dgm:pt modelId="{65127E6D-BA90-4B45-9C90-367D8E726870}" type="parTrans" cxnId="{F24F6778-FFB5-4F76-89E2-48A0C0F73D75}">
      <dgm:prSet/>
      <dgm:spPr/>
      <dgm:t>
        <a:bodyPr/>
        <a:lstStyle/>
        <a:p>
          <a:endParaRPr lang="en-US"/>
        </a:p>
      </dgm:t>
    </dgm:pt>
    <dgm:pt modelId="{4EDCF2B6-42D6-4180-964C-FDD72D892F20}" type="sibTrans" cxnId="{F24F6778-FFB5-4F76-89E2-48A0C0F73D75}">
      <dgm:prSet/>
      <dgm:spPr/>
      <dgm:t>
        <a:bodyPr/>
        <a:lstStyle/>
        <a:p>
          <a:endParaRPr lang="en-US"/>
        </a:p>
      </dgm:t>
    </dgm:pt>
    <dgm:pt modelId="{108C1E3F-535A-476E-B9FA-021C99172CB9}">
      <dgm:prSet/>
      <dgm:spPr/>
      <dgm:t>
        <a:bodyPr/>
        <a:lstStyle/>
        <a:p>
          <a:r>
            <a:rPr lang="en-AU" dirty="0"/>
            <a:t>experiencing social isolation, loneliness, boredom</a:t>
          </a:r>
          <a:endParaRPr lang="en-US" dirty="0"/>
        </a:p>
      </dgm:t>
    </dgm:pt>
    <dgm:pt modelId="{D9A8ADEF-C3F5-4C4C-ACC6-CFBF85D67D15}" type="sibTrans" cxnId="{F164C7FE-5B7F-4E11-A76A-4FD339E23D96}">
      <dgm:prSet/>
      <dgm:spPr/>
      <dgm:t>
        <a:bodyPr/>
        <a:lstStyle/>
        <a:p>
          <a:endParaRPr lang="en-US"/>
        </a:p>
      </dgm:t>
    </dgm:pt>
    <dgm:pt modelId="{7F7E065A-1F5B-453E-B833-8D95FCA575A4}" type="parTrans" cxnId="{F164C7FE-5B7F-4E11-A76A-4FD339E23D96}">
      <dgm:prSet/>
      <dgm:spPr/>
      <dgm:t>
        <a:bodyPr/>
        <a:lstStyle/>
        <a:p>
          <a:endParaRPr lang="en-US"/>
        </a:p>
      </dgm:t>
    </dgm:pt>
    <dgm:pt modelId="{31BE3E86-212D-4354-B43B-776DB4AAF3B3}" type="pres">
      <dgm:prSet presAssocID="{5F6A5DAF-67E0-4241-97F8-DB0C43242AAC}" presName="vert0" presStyleCnt="0">
        <dgm:presLayoutVars>
          <dgm:dir/>
          <dgm:animOne val="branch"/>
          <dgm:animLvl val="lvl"/>
        </dgm:presLayoutVars>
      </dgm:prSet>
      <dgm:spPr/>
    </dgm:pt>
    <dgm:pt modelId="{FF9DBAAF-09CE-4DA6-AF93-35E767033A4C}" type="pres">
      <dgm:prSet presAssocID="{A20804B0-5D52-42EE-AC07-4BA8AF44E34F}" presName="thickLine" presStyleLbl="alignNode1" presStyleIdx="0" presStyleCnt="3"/>
      <dgm:spPr/>
    </dgm:pt>
    <dgm:pt modelId="{675B6BBE-0126-44BF-A31E-BCEFCCA066FE}" type="pres">
      <dgm:prSet presAssocID="{A20804B0-5D52-42EE-AC07-4BA8AF44E34F}" presName="horz1" presStyleCnt="0"/>
      <dgm:spPr/>
    </dgm:pt>
    <dgm:pt modelId="{DD96F63F-3989-474B-AAF1-12C47BF4CE1A}" type="pres">
      <dgm:prSet presAssocID="{A20804B0-5D52-42EE-AC07-4BA8AF44E34F}" presName="tx1" presStyleLbl="revTx" presStyleIdx="0" presStyleCnt="3"/>
      <dgm:spPr/>
    </dgm:pt>
    <dgm:pt modelId="{40107B62-B431-49D2-8A04-3BC48E98B1FB}" type="pres">
      <dgm:prSet presAssocID="{A20804B0-5D52-42EE-AC07-4BA8AF44E34F}" presName="vert1" presStyleCnt="0"/>
      <dgm:spPr/>
    </dgm:pt>
    <dgm:pt modelId="{4B090643-DDB6-4A19-A5FD-85D7822079D0}" type="pres">
      <dgm:prSet presAssocID="{781374C8-E2F8-4157-ABB3-1BDA2E55AF63}" presName="thickLine" presStyleLbl="alignNode1" presStyleIdx="1" presStyleCnt="3"/>
      <dgm:spPr/>
    </dgm:pt>
    <dgm:pt modelId="{BAC8AF00-EC81-4274-8707-066F7C01E10C}" type="pres">
      <dgm:prSet presAssocID="{781374C8-E2F8-4157-ABB3-1BDA2E55AF63}" presName="horz1" presStyleCnt="0"/>
      <dgm:spPr/>
    </dgm:pt>
    <dgm:pt modelId="{65BF04A2-23B4-4B0B-8F0C-64D0795D6BC3}" type="pres">
      <dgm:prSet presAssocID="{781374C8-E2F8-4157-ABB3-1BDA2E55AF63}" presName="tx1" presStyleLbl="revTx" presStyleIdx="1" presStyleCnt="3"/>
      <dgm:spPr/>
    </dgm:pt>
    <dgm:pt modelId="{2196389D-D5E0-4A22-9875-8A5BFF47462A}" type="pres">
      <dgm:prSet presAssocID="{781374C8-E2F8-4157-ABB3-1BDA2E55AF63}" presName="vert1" presStyleCnt="0"/>
      <dgm:spPr/>
    </dgm:pt>
    <dgm:pt modelId="{601E6BF8-D46C-4179-B5AE-01E09B4A2E71}" type="pres">
      <dgm:prSet presAssocID="{108C1E3F-535A-476E-B9FA-021C99172CB9}" presName="thickLine" presStyleLbl="alignNode1" presStyleIdx="2" presStyleCnt="3"/>
      <dgm:spPr/>
    </dgm:pt>
    <dgm:pt modelId="{E32B4A26-D796-4AED-92B8-4FA815CF8C0C}" type="pres">
      <dgm:prSet presAssocID="{108C1E3F-535A-476E-B9FA-021C99172CB9}" presName="horz1" presStyleCnt="0"/>
      <dgm:spPr/>
    </dgm:pt>
    <dgm:pt modelId="{642D768A-56F4-48AF-A4FD-BC67C2C16F3A}" type="pres">
      <dgm:prSet presAssocID="{108C1E3F-535A-476E-B9FA-021C99172CB9}" presName="tx1" presStyleLbl="revTx" presStyleIdx="2" presStyleCnt="3"/>
      <dgm:spPr/>
    </dgm:pt>
    <dgm:pt modelId="{52E8E3C8-EC2F-4979-BB90-91A3456EA8BD}" type="pres">
      <dgm:prSet presAssocID="{108C1E3F-535A-476E-B9FA-021C99172CB9}" presName="vert1" presStyleCnt="0"/>
      <dgm:spPr/>
    </dgm:pt>
  </dgm:ptLst>
  <dgm:cxnLst>
    <dgm:cxn modelId="{A7A2E421-C801-4DC9-9B46-ED25A09602FA}" srcId="{5F6A5DAF-67E0-4241-97F8-DB0C43242AAC}" destId="{A20804B0-5D52-42EE-AC07-4BA8AF44E34F}" srcOrd="0" destOrd="0" parTransId="{F30C62F2-E38E-4797-A621-2558E81ECEAC}" sibTransId="{9CA3FA5D-4227-44D6-9EE5-6D4A880B9D00}"/>
    <dgm:cxn modelId="{7E144529-735E-4712-96E9-986A6901A4AC}" type="presOf" srcId="{5F6A5DAF-67E0-4241-97F8-DB0C43242AAC}" destId="{31BE3E86-212D-4354-B43B-776DB4AAF3B3}" srcOrd="0" destOrd="0" presId="urn:microsoft.com/office/officeart/2008/layout/LinedList"/>
    <dgm:cxn modelId="{F24F6778-FFB5-4F76-89E2-48A0C0F73D75}" srcId="{5F6A5DAF-67E0-4241-97F8-DB0C43242AAC}" destId="{781374C8-E2F8-4157-ABB3-1BDA2E55AF63}" srcOrd="1" destOrd="0" parTransId="{65127E6D-BA90-4B45-9C90-367D8E726870}" sibTransId="{4EDCF2B6-42D6-4180-964C-FDD72D892F20}"/>
    <dgm:cxn modelId="{3F8CA992-8DEC-497A-BD3D-1554B1BD3391}" type="presOf" srcId="{781374C8-E2F8-4157-ABB3-1BDA2E55AF63}" destId="{65BF04A2-23B4-4B0B-8F0C-64D0795D6BC3}" srcOrd="0" destOrd="0" presId="urn:microsoft.com/office/officeart/2008/layout/LinedList"/>
    <dgm:cxn modelId="{FD8B55F6-2895-46F8-8515-A1F8EB4B0223}" type="presOf" srcId="{108C1E3F-535A-476E-B9FA-021C99172CB9}" destId="{642D768A-56F4-48AF-A4FD-BC67C2C16F3A}" srcOrd="0" destOrd="0" presId="urn:microsoft.com/office/officeart/2008/layout/LinedList"/>
    <dgm:cxn modelId="{52AB64F8-624A-4C44-8D6F-DC38706B1EAA}" type="presOf" srcId="{A20804B0-5D52-42EE-AC07-4BA8AF44E34F}" destId="{DD96F63F-3989-474B-AAF1-12C47BF4CE1A}" srcOrd="0" destOrd="0" presId="urn:microsoft.com/office/officeart/2008/layout/LinedList"/>
    <dgm:cxn modelId="{F164C7FE-5B7F-4E11-A76A-4FD339E23D96}" srcId="{5F6A5DAF-67E0-4241-97F8-DB0C43242AAC}" destId="{108C1E3F-535A-476E-B9FA-021C99172CB9}" srcOrd="2" destOrd="0" parTransId="{7F7E065A-1F5B-453E-B833-8D95FCA575A4}" sibTransId="{D9A8ADEF-C3F5-4C4C-ACC6-CFBF85D67D15}"/>
    <dgm:cxn modelId="{7F900290-C16A-487D-9DBE-4BD6E67DC390}" type="presParOf" srcId="{31BE3E86-212D-4354-B43B-776DB4AAF3B3}" destId="{FF9DBAAF-09CE-4DA6-AF93-35E767033A4C}" srcOrd="0" destOrd="0" presId="urn:microsoft.com/office/officeart/2008/layout/LinedList"/>
    <dgm:cxn modelId="{87476020-52B0-4F28-96FF-155F7344E443}" type="presParOf" srcId="{31BE3E86-212D-4354-B43B-776DB4AAF3B3}" destId="{675B6BBE-0126-44BF-A31E-BCEFCCA066FE}" srcOrd="1" destOrd="0" presId="urn:microsoft.com/office/officeart/2008/layout/LinedList"/>
    <dgm:cxn modelId="{E1026C62-EE0F-4801-83BF-C9C319E88752}" type="presParOf" srcId="{675B6BBE-0126-44BF-A31E-BCEFCCA066FE}" destId="{DD96F63F-3989-474B-AAF1-12C47BF4CE1A}" srcOrd="0" destOrd="0" presId="urn:microsoft.com/office/officeart/2008/layout/LinedList"/>
    <dgm:cxn modelId="{A80819BC-9120-4799-83DF-50F1CC39FD52}" type="presParOf" srcId="{675B6BBE-0126-44BF-A31E-BCEFCCA066FE}" destId="{40107B62-B431-49D2-8A04-3BC48E98B1FB}" srcOrd="1" destOrd="0" presId="urn:microsoft.com/office/officeart/2008/layout/LinedList"/>
    <dgm:cxn modelId="{3BF8DE73-AE9E-497C-9785-A0C5774D7DB6}" type="presParOf" srcId="{31BE3E86-212D-4354-B43B-776DB4AAF3B3}" destId="{4B090643-DDB6-4A19-A5FD-85D7822079D0}" srcOrd="2" destOrd="0" presId="urn:microsoft.com/office/officeart/2008/layout/LinedList"/>
    <dgm:cxn modelId="{5F8B9850-0086-4615-8B64-AF80622AC2DA}" type="presParOf" srcId="{31BE3E86-212D-4354-B43B-776DB4AAF3B3}" destId="{BAC8AF00-EC81-4274-8707-066F7C01E10C}" srcOrd="3" destOrd="0" presId="urn:microsoft.com/office/officeart/2008/layout/LinedList"/>
    <dgm:cxn modelId="{0FA97014-119D-4C0B-897E-5C532854DC8B}" type="presParOf" srcId="{BAC8AF00-EC81-4274-8707-066F7C01E10C}" destId="{65BF04A2-23B4-4B0B-8F0C-64D0795D6BC3}" srcOrd="0" destOrd="0" presId="urn:microsoft.com/office/officeart/2008/layout/LinedList"/>
    <dgm:cxn modelId="{AF6BBD07-BF0A-4EB3-8C5E-E27A0433F326}" type="presParOf" srcId="{BAC8AF00-EC81-4274-8707-066F7C01E10C}" destId="{2196389D-D5E0-4A22-9875-8A5BFF47462A}" srcOrd="1" destOrd="0" presId="urn:microsoft.com/office/officeart/2008/layout/LinedList"/>
    <dgm:cxn modelId="{D699DE3C-74D3-4755-BDB3-9B98CA3CB288}" type="presParOf" srcId="{31BE3E86-212D-4354-B43B-776DB4AAF3B3}" destId="{601E6BF8-D46C-4179-B5AE-01E09B4A2E71}" srcOrd="4" destOrd="0" presId="urn:microsoft.com/office/officeart/2008/layout/LinedList"/>
    <dgm:cxn modelId="{1705CA1C-D469-4B36-9C65-77CEDF892236}" type="presParOf" srcId="{31BE3E86-212D-4354-B43B-776DB4AAF3B3}" destId="{E32B4A26-D796-4AED-92B8-4FA815CF8C0C}" srcOrd="5" destOrd="0" presId="urn:microsoft.com/office/officeart/2008/layout/LinedList"/>
    <dgm:cxn modelId="{6B998207-FDF0-4E8B-A61F-A83C511265CF}" type="presParOf" srcId="{E32B4A26-D796-4AED-92B8-4FA815CF8C0C}" destId="{642D768A-56F4-48AF-A4FD-BC67C2C16F3A}" srcOrd="0" destOrd="0" presId="urn:microsoft.com/office/officeart/2008/layout/LinedList"/>
    <dgm:cxn modelId="{6DDE2B8A-7EB8-4BDD-9AF1-20813AAB9311}" type="presParOf" srcId="{E32B4A26-D796-4AED-92B8-4FA815CF8C0C}" destId="{52E8E3C8-EC2F-4979-BB90-91A3456EA8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63D1-B867-4967-BC69-E442D2D1E446}">
      <dsp:nvSpPr>
        <dsp:cNvPr id="0" name=""/>
        <dsp:cNvSpPr/>
      </dsp:nvSpPr>
      <dsp:spPr>
        <a:xfrm>
          <a:off x="0" y="60275"/>
          <a:ext cx="2686347" cy="376088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438" tIns="330200" rIns="209438" bIns="330200" numCol="1" spcCol="1270" anchor="t" anchorCtr="0">
          <a:noAutofit/>
        </a:bodyPr>
        <a:lstStyle/>
        <a:p>
          <a:pPr marL="0" lvl="0" indent="0" algn="l" defTabSz="1066800">
            <a:lnSpc>
              <a:spcPct val="90000"/>
            </a:lnSpc>
            <a:spcBef>
              <a:spcPct val="0"/>
            </a:spcBef>
            <a:spcAft>
              <a:spcPct val="35000"/>
            </a:spcAft>
            <a:buNone/>
            <a:defRPr cap="all"/>
          </a:pPr>
          <a:r>
            <a:rPr lang="en-US" sz="2400" b="1" kern="1200"/>
            <a:t>Reduce social isolation, loneliness and boredom</a:t>
          </a:r>
        </a:p>
      </dsp:txBody>
      <dsp:txXfrm>
        <a:off x="0" y="1489412"/>
        <a:ext cx="2686347" cy="2256531"/>
      </dsp:txXfrm>
    </dsp:sp>
    <dsp:sp modelId="{5F7DAE84-A3BA-4042-B081-8A317BE7F251}">
      <dsp:nvSpPr>
        <dsp:cNvPr id="0" name=""/>
        <dsp:cNvSpPr/>
      </dsp:nvSpPr>
      <dsp:spPr>
        <a:xfrm>
          <a:off x="779040" y="436363"/>
          <a:ext cx="1128265" cy="1128265"/>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44271" y="601594"/>
        <a:ext cx="797803" cy="797803"/>
      </dsp:txXfrm>
    </dsp:sp>
    <dsp:sp modelId="{DE5E9F30-D6BC-4BF6-B87E-4FDBE989F0FC}">
      <dsp:nvSpPr>
        <dsp:cNvPr id="0" name=""/>
        <dsp:cNvSpPr/>
      </dsp:nvSpPr>
      <dsp:spPr>
        <a:xfrm>
          <a:off x="0" y="3821089"/>
          <a:ext cx="2686347"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D9313-9C19-413D-9057-D3456BCDD7E7}">
      <dsp:nvSpPr>
        <dsp:cNvPr id="0" name=""/>
        <dsp:cNvSpPr/>
      </dsp:nvSpPr>
      <dsp:spPr>
        <a:xfrm>
          <a:off x="2954982" y="60275"/>
          <a:ext cx="2686347" cy="3760886"/>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438" tIns="330200" rIns="209438" bIns="330200" numCol="1" spcCol="1270" anchor="t" anchorCtr="0">
          <a:noAutofit/>
        </a:bodyPr>
        <a:lstStyle/>
        <a:p>
          <a:pPr marL="0" lvl="0" indent="0" algn="l" defTabSz="1066800">
            <a:lnSpc>
              <a:spcPct val="90000"/>
            </a:lnSpc>
            <a:spcBef>
              <a:spcPct val="0"/>
            </a:spcBef>
            <a:spcAft>
              <a:spcPct val="35000"/>
            </a:spcAft>
            <a:buNone/>
            <a:defRPr cap="all"/>
          </a:pPr>
          <a:r>
            <a:rPr lang="en-US" sz="2400" b="1" kern="1200"/>
            <a:t>Build community connections</a:t>
          </a:r>
        </a:p>
      </dsp:txBody>
      <dsp:txXfrm>
        <a:off x="2954982" y="1489412"/>
        <a:ext cx="2686347" cy="2256531"/>
      </dsp:txXfrm>
    </dsp:sp>
    <dsp:sp modelId="{71954FFB-9F34-4CBB-ADC0-7C2E7A5C53F7}">
      <dsp:nvSpPr>
        <dsp:cNvPr id="0" name=""/>
        <dsp:cNvSpPr/>
      </dsp:nvSpPr>
      <dsp:spPr>
        <a:xfrm>
          <a:off x="3734023" y="436363"/>
          <a:ext cx="1128265" cy="1128265"/>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99254" y="601594"/>
        <a:ext cx="797803" cy="797803"/>
      </dsp:txXfrm>
    </dsp:sp>
    <dsp:sp modelId="{570A0F62-71FA-44EE-8F9E-A3BA9392B0D9}">
      <dsp:nvSpPr>
        <dsp:cNvPr id="0" name=""/>
        <dsp:cNvSpPr/>
      </dsp:nvSpPr>
      <dsp:spPr>
        <a:xfrm>
          <a:off x="2954982" y="3821089"/>
          <a:ext cx="2686347"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FE50B-C6B1-4E6F-A446-0F8EBF01193C}">
      <dsp:nvSpPr>
        <dsp:cNvPr id="0" name=""/>
        <dsp:cNvSpPr/>
      </dsp:nvSpPr>
      <dsp:spPr>
        <a:xfrm>
          <a:off x="5909964" y="60275"/>
          <a:ext cx="2686347" cy="3760886"/>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438" tIns="330200" rIns="209438" bIns="330200" numCol="1" spcCol="1270" anchor="t" anchorCtr="0">
          <a:noAutofit/>
        </a:bodyPr>
        <a:lstStyle/>
        <a:p>
          <a:pPr marL="0" lvl="0" indent="0" algn="l" defTabSz="1066800">
            <a:lnSpc>
              <a:spcPct val="90000"/>
            </a:lnSpc>
            <a:spcBef>
              <a:spcPct val="0"/>
            </a:spcBef>
            <a:spcAft>
              <a:spcPct val="35000"/>
            </a:spcAft>
            <a:buNone/>
            <a:defRPr cap="all"/>
          </a:pPr>
          <a:r>
            <a:rPr lang="en-US" sz="2400" b="1" kern="1200" dirty="0"/>
            <a:t>diversify leisure activities </a:t>
          </a:r>
          <a:br>
            <a:rPr lang="en-US" sz="2400" b="1" kern="1200" dirty="0"/>
          </a:br>
          <a:r>
            <a:rPr lang="en-US" sz="1800" b="1" kern="1200" dirty="0"/>
            <a:t>less reliance on gambling</a:t>
          </a:r>
          <a:endParaRPr lang="en-US" sz="2400" b="1" kern="1200" dirty="0"/>
        </a:p>
      </dsp:txBody>
      <dsp:txXfrm>
        <a:off x="5909964" y="1489412"/>
        <a:ext cx="2686347" cy="2256531"/>
      </dsp:txXfrm>
    </dsp:sp>
    <dsp:sp modelId="{E80E0F92-6AA8-4E36-BE15-8C6F6536C1C4}">
      <dsp:nvSpPr>
        <dsp:cNvPr id="0" name=""/>
        <dsp:cNvSpPr/>
      </dsp:nvSpPr>
      <dsp:spPr>
        <a:xfrm>
          <a:off x="6689005" y="436363"/>
          <a:ext cx="1128265" cy="1128265"/>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854236" y="601594"/>
        <a:ext cx="797803" cy="797803"/>
      </dsp:txXfrm>
    </dsp:sp>
    <dsp:sp modelId="{BB17B24B-AC85-4016-A2D7-DAC8EDB0CA8D}">
      <dsp:nvSpPr>
        <dsp:cNvPr id="0" name=""/>
        <dsp:cNvSpPr/>
      </dsp:nvSpPr>
      <dsp:spPr>
        <a:xfrm>
          <a:off x="5909964" y="3821089"/>
          <a:ext cx="2686347"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DBAAF-09CE-4DA6-AF93-35E767033A4C}">
      <dsp:nvSpPr>
        <dsp:cNvPr id="0" name=""/>
        <dsp:cNvSpPr/>
      </dsp:nvSpPr>
      <dsp:spPr>
        <a:xfrm>
          <a:off x="0" y="1895"/>
          <a:ext cx="859631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6F63F-3989-474B-AAF1-12C47BF4CE1A}">
      <dsp:nvSpPr>
        <dsp:cNvPr id="0" name=""/>
        <dsp:cNvSpPr/>
      </dsp:nvSpPr>
      <dsp:spPr>
        <a:xfrm>
          <a:off x="0" y="1895"/>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AU" sz="3700" kern="1200" dirty="0"/>
            <a:t>regional areas with high EGM losses</a:t>
          </a:r>
          <a:endParaRPr lang="en-US" sz="3700" kern="1200" dirty="0"/>
        </a:p>
      </dsp:txBody>
      <dsp:txXfrm>
        <a:off x="0" y="1895"/>
        <a:ext cx="8596312" cy="1292548"/>
      </dsp:txXfrm>
    </dsp:sp>
    <dsp:sp modelId="{4B090643-DDB6-4A19-A5FD-85D7822079D0}">
      <dsp:nvSpPr>
        <dsp:cNvPr id="0" name=""/>
        <dsp:cNvSpPr/>
      </dsp:nvSpPr>
      <dsp:spPr>
        <a:xfrm>
          <a:off x="0" y="1294444"/>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F04A2-23B4-4B0B-8F0C-64D0795D6BC3}">
      <dsp:nvSpPr>
        <dsp:cNvPr id="0" name=""/>
        <dsp:cNvSpPr/>
      </dsp:nvSpPr>
      <dsp:spPr>
        <a:xfrm>
          <a:off x="0" y="1294444"/>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AU" sz="3700" kern="1200" dirty="0"/>
            <a:t>people aged 50+</a:t>
          </a:r>
          <a:endParaRPr lang="en-US" sz="3700" kern="1200" dirty="0"/>
        </a:p>
      </dsp:txBody>
      <dsp:txXfrm>
        <a:off x="0" y="1294444"/>
        <a:ext cx="8596312" cy="1292548"/>
      </dsp:txXfrm>
    </dsp:sp>
    <dsp:sp modelId="{601E6BF8-D46C-4179-B5AE-01E09B4A2E71}">
      <dsp:nvSpPr>
        <dsp:cNvPr id="0" name=""/>
        <dsp:cNvSpPr/>
      </dsp:nvSpPr>
      <dsp:spPr>
        <a:xfrm>
          <a:off x="0" y="2586992"/>
          <a:ext cx="859631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D768A-56F4-48AF-A4FD-BC67C2C16F3A}">
      <dsp:nvSpPr>
        <dsp:cNvPr id="0" name=""/>
        <dsp:cNvSpPr/>
      </dsp:nvSpPr>
      <dsp:spPr>
        <a:xfrm>
          <a:off x="0" y="2586992"/>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AU" sz="3700" kern="1200" dirty="0"/>
            <a:t>experiencing social isolation, loneliness, boredom</a:t>
          </a:r>
          <a:endParaRPr lang="en-US" sz="3700" kern="1200" dirty="0"/>
        </a:p>
      </dsp:txBody>
      <dsp:txXfrm>
        <a:off x="0" y="2586992"/>
        <a:ext cx="8596312" cy="129254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7072E-C8E7-4BA5-8C68-BBEA259A37AE}" type="datetimeFigureOut">
              <a:rPr lang="en-AU" smtClean="0"/>
              <a:t>16/10/2025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E022A-6FEF-41A4-9F5D-F89963504D20}" type="slidenum">
              <a:rPr lang="en-AU" smtClean="0"/>
              <a:t>‹#›</a:t>
            </a:fld>
            <a:endParaRPr lang="en-AU"/>
          </a:p>
        </p:txBody>
      </p:sp>
    </p:spTree>
    <p:extLst>
      <p:ext uri="{BB962C8B-B14F-4D97-AF65-F5344CB8AC3E}">
        <p14:creationId xmlns:p14="http://schemas.microsoft.com/office/powerpoint/2010/main" val="372800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1</a:t>
            </a:fld>
            <a:endParaRPr lang="en-AU"/>
          </a:p>
        </p:txBody>
      </p:sp>
    </p:spTree>
    <p:extLst>
      <p:ext uri="{BB962C8B-B14F-4D97-AF65-F5344CB8AC3E}">
        <p14:creationId xmlns:p14="http://schemas.microsoft.com/office/powerpoint/2010/main" val="244993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4796-9870-E5B4-793E-C4D4E0689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F11F8-198A-967E-DE5F-0D8A52E13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57A3D-69F7-5C82-0A6F-65D377E3D92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4163FB6-0AD9-FB16-69FB-ACBF640D6B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84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94BF1-C451-ED97-0022-5423FE930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95668-62F0-CBF2-A87F-8543A9E14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A9DF9-FAFF-7CF8-B2EF-C48BA085F8F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26DC482-DADB-330F-CDCC-7A28CCF4D3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0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DEFEC-EDCA-1366-3379-F512E3D71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F221E-F533-7C66-3F68-27FEA25EE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7F29A-88C4-4442-5096-6E0FB2A1D88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BA380C3-8297-C6B7-37FD-6C0340FF7C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2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A563A-7CA9-A093-87EC-9F58E9E98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A4A8A-8B58-F785-0564-CC2F4A224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9383F-E068-E41C-DFDF-B5AA04E0BFD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8AE4448-AD09-BD30-CBD0-D94C4C9DC4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12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43CF-52A6-9FAC-373F-E2D9EC791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4C213-810F-70E8-956A-F84D0843F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7B1FF-F654-1909-18EC-F4FAA212AA0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B581D5A-91F5-A716-BB9F-140BD092AD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32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7256D-5DCF-F565-2E36-839EC1B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4992D-2D61-28F0-99CC-E4E04F4E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3B77D-7633-A96B-385C-1FA8307CBD8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829DAF5-067E-31E3-6BE9-A44A0CC59D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25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1EA42-251A-1BF0-03E1-AFF8B04C6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D7495-3308-5D01-F2A5-FEEE73D77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57419-FD0A-17B0-0084-A9E60A5C35F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B2AE974-CEDE-5BAA-E706-DEF56E1EF2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1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0D34-858A-4031-F691-39A61482F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59DA3-8AA8-BFD0-D779-22493DE36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42FEF-6160-9535-DAD8-47C2D9700BC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613C32C-E44D-9A35-A579-B9026ABE61E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23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AC95-4E11-84FD-F090-47FFB05B6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941D3-53D8-E452-35FD-30C1461F0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F16ED-C256-BA4F-5C66-45640888FB1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E605C8E-B52A-BC2A-BFB7-F608B862818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6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A792-AEC4-128A-BA94-CB16BC40E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9B7FB-85AA-6528-726F-630CA0E9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D353A-611E-0114-6731-5F2A03E8975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D593662-9498-F9F0-52DB-CF6A9E444A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08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2</a:t>
            </a:fld>
            <a:endParaRPr lang="en-AU"/>
          </a:p>
        </p:txBody>
      </p:sp>
    </p:spTree>
    <p:extLst>
      <p:ext uri="{BB962C8B-B14F-4D97-AF65-F5344CB8AC3E}">
        <p14:creationId xmlns:p14="http://schemas.microsoft.com/office/powerpoint/2010/main" val="160113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8FBF-6711-A902-F66F-8E12D8863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E295-10A0-3BC9-890F-30C850147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29E05-BEE5-A5C2-6B27-6E716F54133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E06380C-C6E3-AF3E-0796-CA06C19D1C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7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F405-D4CA-6BF7-0F31-F62DD63F7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D96F-7054-1244-93AD-EC5738C28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2A333-B864-FD1A-5949-63D997B0F97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EEA1FDB-DD65-291D-D5EA-53E271D098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09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5B56-427B-F6DF-6383-8FABE56DC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84B18-20A4-15C4-D0FA-DF31D9B3B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46BD7-CFEE-919D-55E7-43631F164B3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AD2678E-CF15-3D21-03A5-11BEA1FE9C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7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A5B0-BE60-38BB-5195-9E1F6DD3F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FC2F4-08C8-1A1D-E9ED-ED6FA3B55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4D49D-31FA-FF7E-855D-1E380ED7A3F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0CB3D47-E794-12B0-A64E-8C11035E545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0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FA23-AA70-E6C8-C154-25E5DDED7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B7456-FB01-C573-FE6D-328B71249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D3B69-F880-068D-B726-D8B7FF6CCB8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A78C14C-85F4-ABA8-D069-B9FDA1BFEB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86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3</a:t>
            </a:fld>
            <a:endParaRPr lang="en-AU"/>
          </a:p>
        </p:txBody>
      </p:sp>
    </p:spTree>
    <p:extLst>
      <p:ext uri="{BB962C8B-B14F-4D97-AF65-F5344CB8AC3E}">
        <p14:creationId xmlns:p14="http://schemas.microsoft.com/office/powerpoint/2010/main" val="377388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4</a:t>
            </a:fld>
            <a:endParaRPr lang="en-AU"/>
          </a:p>
        </p:txBody>
      </p:sp>
    </p:spTree>
    <p:extLst>
      <p:ext uri="{BB962C8B-B14F-4D97-AF65-F5344CB8AC3E}">
        <p14:creationId xmlns:p14="http://schemas.microsoft.com/office/powerpoint/2010/main" val="347994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5</a:t>
            </a:fld>
            <a:endParaRPr lang="en-AU"/>
          </a:p>
        </p:txBody>
      </p:sp>
    </p:spTree>
    <p:extLst>
      <p:ext uri="{BB962C8B-B14F-4D97-AF65-F5344CB8AC3E}">
        <p14:creationId xmlns:p14="http://schemas.microsoft.com/office/powerpoint/2010/main" val="388646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7</a:t>
            </a:fld>
            <a:endParaRPr lang="en-AU"/>
          </a:p>
        </p:txBody>
      </p:sp>
    </p:spTree>
    <p:extLst>
      <p:ext uri="{BB962C8B-B14F-4D97-AF65-F5344CB8AC3E}">
        <p14:creationId xmlns:p14="http://schemas.microsoft.com/office/powerpoint/2010/main" val="410907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4E022A-6FEF-41A4-9F5D-F89963504D20}" type="slidenum">
              <a:rPr lang="en-AU" smtClean="0"/>
              <a:t>8</a:t>
            </a:fld>
            <a:endParaRPr lang="en-AU"/>
          </a:p>
        </p:txBody>
      </p:sp>
    </p:spTree>
    <p:extLst>
      <p:ext uri="{BB962C8B-B14F-4D97-AF65-F5344CB8AC3E}">
        <p14:creationId xmlns:p14="http://schemas.microsoft.com/office/powerpoint/2010/main" val="217176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5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DAB37-5A6F-4155-8999-BE369F27F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0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450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22051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59015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39629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83757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96071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29447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8351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4" y="1769542"/>
            <a:ext cx="9440034" cy="1828801"/>
          </a:xfrm>
        </p:spPr>
        <p:txBody>
          <a:bodyPr anchor="b">
            <a:normAutofit/>
          </a:bodyPr>
          <a:lstStyle>
            <a:lvl1pPr algn="ctr">
              <a:defRPr sz="5316"/>
            </a:lvl1pPr>
          </a:lstStyle>
          <a:p>
            <a:r>
              <a:rPr lang="en-US"/>
              <a:t>Click to edit Master title style</a:t>
            </a:r>
            <a:endParaRPr lang="en-US" dirty="0"/>
          </a:p>
        </p:txBody>
      </p:sp>
      <p:sp>
        <p:nvSpPr>
          <p:cNvPr id="3" name="Subtitle 2"/>
          <p:cNvSpPr>
            <a:spLocks noGrp="1"/>
          </p:cNvSpPr>
          <p:nvPr>
            <p:ph type="subTitle" idx="1"/>
          </p:nvPr>
        </p:nvSpPr>
        <p:spPr>
          <a:xfrm>
            <a:off x="1370694" y="3598340"/>
            <a:ext cx="9440034" cy="1049867"/>
          </a:xfrm>
        </p:spPr>
        <p:txBody>
          <a:bodyPr anchor="t"/>
          <a:lstStyle>
            <a:lvl1pPr marL="0" indent="0" algn="ctr">
              <a:buNone/>
              <a:defRPr>
                <a:solidFill>
                  <a:schemeClr val="tx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1D8292-7A5A-44EB-ADEC-AA767D00200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262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754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3" y="1761069"/>
            <a:ext cx="9590551" cy="1828813"/>
          </a:xfrm>
        </p:spPr>
        <p:txBody>
          <a:bodyPr anchor="b"/>
          <a:lstStyle>
            <a:lvl1pPr algn="ctr">
              <a:defRPr sz="3938" b="0" cap="none"/>
            </a:lvl1pPr>
          </a:lstStyle>
          <a:p>
            <a:r>
              <a:rPr lang="en-US"/>
              <a:t>Click to edit Master title style</a:t>
            </a:r>
            <a:endParaRPr lang="en-US" dirty="0"/>
          </a:p>
        </p:txBody>
      </p:sp>
      <p:sp>
        <p:nvSpPr>
          <p:cNvPr id="3" name="Text Placeholder 2"/>
          <p:cNvSpPr>
            <a:spLocks noGrp="1"/>
          </p:cNvSpPr>
          <p:nvPr>
            <p:ph type="body" idx="1"/>
          </p:nvPr>
        </p:nvSpPr>
        <p:spPr>
          <a:xfrm>
            <a:off x="1295403" y="3589879"/>
            <a:ext cx="9590551" cy="1507054"/>
          </a:xfrm>
        </p:spPr>
        <p:txBody>
          <a:bodyPr anchor="t"/>
          <a:lstStyle>
            <a:lvl1pPr marL="0" indent="0" algn="ctr">
              <a:buNone/>
              <a:defRPr sz="1969">
                <a:solidFill>
                  <a:schemeClr val="tx1"/>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438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1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50"/>
            <a:ext cx="5060498"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0"/>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6882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363" b="0"/>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772"/>
            </a:lvl1pPr>
            <a:lvl2pPr>
              <a:defRPr sz="1575"/>
            </a:lvl2pPr>
            <a:lvl3pPr>
              <a:defRPr sz="1378"/>
            </a:lvl3pPr>
            <a:lvl4pPr>
              <a:defRPr sz="1181"/>
            </a:lvl4pPr>
            <a:lvl5pPr>
              <a:defRPr sz="118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363" b="0"/>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772"/>
            </a:lvl1pPr>
            <a:lvl2pPr>
              <a:defRPr sz="1575"/>
            </a:lvl2pPr>
            <a:lvl3pPr>
              <a:defRPr sz="1378"/>
            </a:lvl3pPr>
            <a:lvl4pPr>
              <a:defRPr sz="1181"/>
            </a:lvl4pPr>
            <a:lvl5pPr>
              <a:defRPr sz="118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073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115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5221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363"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9"/>
            <a:ext cx="3706889" cy="3359681"/>
          </a:xfrm>
        </p:spPr>
        <p:txBody>
          <a:bodyPr anchor="t">
            <a:normAutofit/>
          </a:bodyPr>
          <a:lstStyle>
            <a:lvl1pPr marL="0" indent="0" algn="ctr">
              <a:buNone/>
              <a:defRPr sz="1575"/>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3331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4" y="609924"/>
            <a:ext cx="4570861" cy="5205472"/>
          </a:xfrm>
          <a:prstGeom prst="rect">
            <a:avLst/>
          </a:prstGeom>
        </p:spPr>
      </p:pic>
      <p:sp>
        <p:nvSpPr>
          <p:cNvPr id="2" name="Title 1"/>
          <p:cNvSpPr>
            <a:spLocks noGrp="1"/>
          </p:cNvSpPr>
          <p:nvPr>
            <p:ph type="title"/>
          </p:nvPr>
        </p:nvSpPr>
        <p:spPr>
          <a:xfrm>
            <a:off x="913795" y="609923"/>
            <a:ext cx="5232902" cy="1829338"/>
          </a:xfrm>
        </p:spPr>
        <p:txBody>
          <a:bodyPr anchor="b">
            <a:noAutofit/>
          </a:bodyPr>
          <a:lstStyle>
            <a:lvl1pPr algn="ctr">
              <a:defRPr sz="31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5638" y="743990"/>
            <a:ext cx="4220500" cy="4912822"/>
          </a:xfrm>
          <a:effectLst>
            <a:outerShdw blurRad="38100" dist="25400" dir="4440000">
              <a:srgbClr val="000000">
                <a:alpha val="36000"/>
              </a:srgbClr>
            </a:outerShdw>
          </a:effectLst>
        </p:spPr>
        <p:txBody>
          <a:bodyPr anchor="t">
            <a:normAutofit/>
          </a:bodyPr>
          <a:lstStyle>
            <a:lvl1pPr marL="0" indent="0" algn="ctr">
              <a:buNone/>
              <a:defRPr sz="1575"/>
            </a:lvl1pPr>
            <a:lvl2pPr marL="450056" indent="0">
              <a:buNone/>
              <a:defRPr sz="1575"/>
            </a:lvl2pPr>
            <a:lvl3pPr marL="900113" indent="0">
              <a:buNone/>
              <a:defRPr sz="1575"/>
            </a:lvl3pPr>
            <a:lvl4pPr marL="1350169" indent="0">
              <a:buNone/>
              <a:defRPr sz="1575"/>
            </a:lvl4pPr>
            <a:lvl5pPr marL="1800225" indent="0">
              <a:buNone/>
              <a:defRPr sz="1575"/>
            </a:lvl5pPr>
            <a:lvl6pPr marL="2250281" indent="0">
              <a:buNone/>
              <a:defRPr sz="1575"/>
            </a:lvl6pPr>
            <a:lvl7pPr marL="2700338" indent="0">
              <a:buNone/>
              <a:defRPr sz="1575"/>
            </a:lvl7pPr>
            <a:lvl8pPr marL="3150394" indent="0">
              <a:buNone/>
              <a:defRPr sz="1575"/>
            </a:lvl8pPr>
            <a:lvl9pPr marL="3600450" indent="0">
              <a:buNone/>
              <a:defRPr sz="1575"/>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232902" cy="3376134"/>
          </a:xfrm>
        </p:spPr>
        <p:txBody>
          <a:bodyPr anchor="t">
            <a:normAutofit/>
          </a:bodyPr>
          <a:lstStyle>
            <a:lvl1pPr marL="0" indent="0" algn="ctr">
              <a:buNone/>
              <a:defRPr sz="1575"/>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2680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540086"/>
            <a:ext cx="10208014" cy="3834374"/>
          </a:xfrm>
          <a:prstGeom prst="rect">
            <a:avLst/>
          </a:prstGeom>
        </p:spPr>
      </p:pic>
      <p:sp>
        <p:nvSpPr>
          <p:cNvPr id="2" name="Title 1"/>
          <p:cNvSpPr>
            <a:spLocks noGrp="1"/>
          </p:cNvSpPr>
          <p:nvPr>
            <p:ph type="title"/>
          </p:nvPr>
        </p:nvSpPr>
        <p:spPr>
          <a:xfrm>
            <a:off x="913806" y="4565256"/>
            <a:ext cx="10355327" cy="543472"/>
          </a:xfrm>
        </p:spPr>
        <p:txBody>
          <a:bodyPr anchor="b">
            <a:normAutofit/>
          </a:bodyPr>
          <a:lstStyle>
            <a:lvl1pPr algn="ctr">
              <a:defRPr sz="2756"/>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4956" y="695010"/>
            <a:ext cx="9714133" cy="3525671"/>
          </a:xfrm>
          <a:effectLst>
            <a:outerShdw blurRad="38100" dist="25400" dir="4440000">
              <a:srgbClr val="000000">
                <a:alpha val="36000"/>
              </a:srgbClr>
            </a:outerShdw>
          </a:effectLst>
        </p:spPr>
        <p:txBody>
          <a:bodyPr anchor="t">
            <a:normAutofit/>
          </a:bodyPr>
          <a:lstStyle>
            <a:lvl1pPr marL="0" indent="0" algn="ctr">
              <a:buNone/>
              <a:defRPr sz="1969"/>
            </a:lvl1pPr>
            <a:lvl2pPr marL="450056" indent="0">
              <a:buNone/>
              <a:defRPr sz="1969"/>
            </a:lvl2pPr>
            <a:lvl3pPr marL="900113" indent="0">
              <a:buNone/>
              <a:defRPr sz="1969"/>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a:t>Click icon to add picture</a:t>
            </a:r>
            <a:endParaRPr lang="en-US" dirty="0"/>
          </a:p>
        </p:txBody>
      </p:sp>
      <p:sp>
        <p:nvSpPr>
          <p:cNvPr id="4" name="Text Placeholder 3"/>
          <p:cNvSpPr>
            <a:spLocks noGrp="1"/>
          </p:cNvSpPr>
          <p:nvPr>
            <p:ph type="body" sz="half" idx="2"/>
          </p:nvPr>
        </p:nvSpPr>
        <p:spPr>
          <a:xfrm>
            <a:off x="913794" y="5108728"/>
            <a:ext cx="10353763" cy="682472"/>
          </a:xfrm>
        </p:spPr>
        <p:txBody>
          <a:bodyPr anchor="t"/>
          <a:lstStyle>
            <a:lvl1pPr marL="0" indent="0" algn="ctr">
              <a:buNone/>
              <a:defRPr sz="1575"/>
            </a:lvl1pPr>
            <a:lvl2pPr marL="450056" indent="0">
              <a:buNone/>
              <a:defRPr sz="1378"/>
            </a:lvl2pPr>
            <a:lvl3pPr marL="900113" indent="0">
              <a:buNone/>
              <a:defRPr sz="1181"/>
            </a:lvl3pPr>
            <a:lvl4pPr marL="1350169" indent="0">
              <a:buNone/>
              <a:defRPr sz="984"/>
            </a:lvl4pPr>
            <a:lvl5pPr marL="1800225" indent="0">
              <a:buNone/>
              <a:defRPr sz="984"/>
            </a:lvl5pPr>
            <a:lvl6pPr marL="2250281" indent="0">
              <a:buNone/>
              <a:defRPr sz="984"/>
            </a:lvl6pPr>
            <a:lvl7pPr marL="2700338" indent="0">
              <a:buNone/>
              <a:defRPr sz="984"/>
            </a:lvl7pPr>
            <a:lvl8pPr marL="3150394" indent="0">
              <a:buNone/>
              <a:defRPr sz="984"/>
            </a:lvl8pPr>
            <a:lvl9pPr marL="360045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128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37"/>
            <a:ext cx="10353763" cy="3534344"/>
          </a:xfrm>
        </p:spPr>
        <p:txBody>
          <a:bodyPr anchor="ctr"/>
          <a:lstStyle>
            <a:lvl1pPr>
              <a:defRPr sz="315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575"/>
            </a:lvl1pPr>
            <a:lvl2pPr marL="450056" indent="0">
              <a:buNone/>
              <a:defRPr sz="1378"/>
            </a:lvl2pPr>
            <a:lvl3pPr marL="900113" indent="0">
              <a:buNone/>
              <a:defRPr sz="1181"/>
            </a:lvl3pPr>
            <a:lvl4pPr marL="1350169" indent="0">
              <a:buNone/>
              <a:defRPr sz="984"/>
            </a:lvl4pPr>
            <a:lvl5pPr marL="1800225" indent="0">
              <a:buNone/>
              <a:defRPr sz="984"/>
            </a:lvl5pPr>
            <a:lvl6pPr marL="2250281" indent="0">
              <a:buNone/>
              <a:defRPr sz="984"/>
            </a:lvl6pPr>
            <a:lvl7pPr marL="2700338" indent="0">
              <a:buNone/>
              <a:defRPr sz="984"/>
            </a:lvl7pPr>
            <a:lvl8pPr marL="3150394" indent="0">
              <a:buNone/>
              <a:defRPr sz="984"/>
            </a:lvl8pPr>
            <a:lvl9pPr marL="360045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6188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609601"/>
            <a:ext cx="9302752" cy="2992904"/>
          </a:xfrm>
        </p:spPr>
        <p:txBody>
          <a:bodyPr anchor="ctr"/>
          <a:lstStyle>
            <a:lvl1pPr>
              <a:defRPr sz="3150"/>
            </a:lvl1pPr>
          </a:lstStyle>
          <a:p>
            <a:r>
              <a:rPr lang="en-US"/>
              <a:t>Click to edit Master title style</a:t>
            </a:r>
            <a:endParaRPr lang="en-US" dirty="0"/>
          </a:p>
        </p:txBody>
      </p:sp>
      <p:sp>
        <p:nvSpPr>
          <p:cNvPr id="12" name="Text Placeholder 3"/>
          <p:cNvSpPr>
            <a:spLocks noGrp="1"/>
          </p:cNvSpPr>
          <p:nvPr>
            <p:ph type="body" sz="half" idx="13"/>
          </p:nvPr>
        </p:nvSpPr>
        <p:spPr>
          <a:xfrm>
            <a:off x="1720646" y="3610033"/>
            <a:ext cx="8752298" cy="532749"/>
          </a:xfrm>
        </p:spPr>
        <p:txBody>
          <a:bodyPr anchor="t">
            <a:normAutofit/>
          </a:bodyPr>
          <a:lstStyle>
            <a:lvl1pPr marL="0" indent="0" algn="r">
              <a:buNone/>
              <a:defRPr sz="1378"/>
            </a:lvl1pPr>
            <a:lvl2pPr marL="450056" indent="0">
              <a:buNone/>
              <a:defRPr sz="1378"/>
            </a:lvl2pPr>
            <a:lvl3pPr marL="900113" indent="0">
              <a:buNone/>
              <a:defRPr sz="1181"/>
            </a:lvl3pPr>
            <a:lvl4pPr marL="1350169" indent="0">
              <a:buNone/>
              <a:defRPr sz="984"/>
            </a:lvl4pPr>
            <a:lvl5pPr marL="1800225" indent="0">
              <a:buNone/>
              <a:defRPr sz="984"/>
            </a:lvl5pPr>
            <a:lvl6pPr marL="2250281" indent="0">
              <a:buNone/>
              <a:defRPr sz="984"/>
            </a:lvl6pPr>
            <a:lvl7pPr marL="2700338" indent="0">
              <a:buNone/>
              <a:defRPr sz="984"/>
            </a:lvl7pPr>
            <a:lvl8pPr marL="3150394" indent="0">
              <a:buNone/>
              <a:defRPr sz="984"/>
            </a:lvl8pPr>
            <a:lvl9pPr marL="3600450" indent="0">
              <a:buNone/>
              <a:defRPr sz="984"/>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575"/>
            </a:lvl1pPr>
            <a:lvl2pPr marL="450056" indent="0">
              <a:buNone/>
              <a:defRPr sz="1378"/>
            </a:lvl2pPr>
            <a:lvl3pPr marL="900113" indent="0">
              <a:buNone/>
              <a:defRPr sz="1181"/>
            </a:lvl3pPr>
            <a:lvl4pPr marL="1350169" indent="0">
              <a:buNone/>
              <a:defRPr sz="984"/>
            </a:lvl4pPr>
            <a:lvl5pPr marL="1800225" indent="0">
              <a:buNone/>
              <a:defRPr sz="984"/>
            </a:lvl5pPr>
            <a:lvl6pPr marL="2250281" indent="0">
              <a:buNone/>
              <a:defRPr sz="984"/>
            </a:lvl6pPr>
            <a:lvl7pPr marL="2700338" indent="0">
              <a:buNone/>
              <a:defRPr sz="984"/>
            </a:lvl7pPr>
            <a:lvl8pPr marL="3150394" indent="0">
              <a:buNone/>
              <a:defRPr sz="984"/>
            </a:lvl8pPr>
            <a:lvl9pPr marL="360045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873913"/>
            <a:ext cx="609600" cy="584776"/>
          </a:xfrm>
          <a:prstGeom prst="rect">
            <a:avLst/>
          </a:prstGeom>
        </p:spPr>
        <p:txBody>
          <a:bodyPr vert="horz" lIns="90011" tIns="45006" rIns="90011" bIns="4500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875" dirty="0">
                <a:solidFill>
                  <a:schemeClr val="tx1"/>
                </a:solidFill>
                <a:effectLst/>
              </a:rPr>
              <a:t>“</a:t>
            </a:r>
          </a:p>
        </p:txBody>
      </p:sp>
      <p:sp>
        <p:nvSpPr>
          <p:cNvPr id="13" name="TextBox 12"/>
          <p:cNvSpPr txBox="1"/>
          <p:nvPr/>
        </p:nvSpPr>
        <p:spPr>
          <a:xfrm>
            <a:off x="10437812" y="2933246"/>
            <a:ext cx="609600" cy="584776"/>
          </a:xfrm>
          <a:prstGeom prst="rect">
            <a:avLst/>
          </a:prstGeom>
        </p:spPr>
        <p:txBody>
          <a:bodyPr vert="horz" lIns="90011" tIns="45006" rIns="90011" bIns="4500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875" dirty="0">
                <a:solidFill>
                  <a:schemeClr val="tx1"/>
                </a:solidFill>
                <a:effectLst/>
              </a:rPr>
              <a:t>”</a:t>
            </a:r>
          </a:p>
        </p:txBody>
      </p:sp>
    </p:spTree>
    <p:extLst>
      <p:ext uri="{BB962C8B-B14F-4D97-AF65-F5344CB8AC3E}">
        <p14:creationId xmlns:p14="http://schemas.microsoft.com/office/powerpoint/2010/main" val="1169400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4"/>
            <a:ext cx="10353763" cy="2511835"/>
          </a:xfrm>
        </p:spPr>
        <p:txBody>
          <a:bodyPr anchor="b"/>
          <a:lstStyle>
            <a:lvl1pPr>
              <a:defRPr sz="3150"/>
            </a:lvl1pPr>
          </a:lstStyle>
          <a:p>
            <a:r>
              <a:rPr lang="en-US"/>
              <a:t>Click to edit Master title style</a:t>
            </a:r>
            <a:endParaRPr lang="en-US" dirty="0"/>
          </a:p>
        </p:txBody>
      </p:sp>
      <p:sp>
        <p:nvSpPr>
          <p:cNvPr id="4" name="Text Placeholder 3"/>
          <p:cNvSpPr>
            <a:spLocks noGrp="1"/>
          </p:cNvSpPr>
          <p:nvPr>
            <p:ph type="body" sz="half" idx="2"/>
          </p:nvPr>
        </p:nvSpPr>
        <p:spPr>
          <a:xfrm>
            <a:off x="913787" y="4650556"/>
            <a:ext cx="10352198" cy="1140644"/>
          </a:xfrm>
        </p:spPr>
        <p:txBody>
          <a:bodyPr anchor="t"/>
          <a:lstStyle>
            <a:lvl1pPr marL="0" indent="0" algn="ctr">
              <a:buNone/>
              <a:defRPr sz="1575"/>
            </a:lvl1pPr>
            <a:lvl2pPr marL="450056" indent="0">
              <a:buNone/>
              <a:defRPr sz="1378"/>
            </a:lvl2pPr>
            <a:lvl3pPr marL="900113" indent="0">
              <a:buNone/>
              <a:defRPr sz="1181"/>
            </a:lvl3pPr>
            <a:lvl4pPr marL="1350169" indent="0">
              <a:buNone/>
              <a:defRPr sz="984"/>
            </a:lvl4pPr>
            <a:lvl5pPr marL="1800225" indent="0">
              <a:buNone/>
              <a:defRPr sz="984"/>
            </a:lvl5pPr>
            <a:lvl6pPr marL="2250281" indent="0">
              <a:buNone/>
              <a:defRPr sz="984"/>
            </a:lvl6pPr>
            <a:lvl7pPr marL="2700338" indent="0">
              <a:buNone/>
              <a:defRPr sz="984"/>
            </a:lvl7pPr>
            <a:lvl8pPr marL="3150394" indent="0">
              <a:buNone/>
              <a:defRPr sz="984"/>
            </a:lvl8pPr>
            <a:lvl9pPr marL="360045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161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095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1"/>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363"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9" name="Text Placeholder 4"/>
          <p:cNvSpPr>
            <a:spLocks noGrp="1"/>
          </p:cNvSpPr>
          <p:nvPr>
            <p:ph type="body" sz="quarter" idx="3"/>
          </p:nvPr>
        </p:nvSpPr>
        <p:spPr>
          <a:xfrm>
            <a:off x="4446712" y="1885950"/>
            <a:ext cx="3300984" cy="576262"/>
          </a:xfrm>
        </p:spPr>
        <p:txBody>
          <a:bodyPr anchor="b">
            <a:noAutofit/>
          </a:bodyPr>
          <a:lstStyle>
            <a:lvl1pPr marL="0" indent="0" algn="ctr">
              <a:buNone/>
              <a:defRPr sz="2363"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10" name="Text Placeholder 3"/>
          <p:cNvSpPr>
            <a:spLocks noGrp="1"/>
          </p:cNvSpPr>
          <p:nvPr>
            <p:ph type="body" sz="half" idx="16"/>
          </p:nvPr>
        </p:nvSpPr>
        <p:spPr>
          <a:xfrm>
            <a:off x="4441436" y="2571750"/>
            <a:ext cx="3300984" cy="3219450"/>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363"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3" name="Date Placeholder 2"/>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789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5" y="1826045"/>
            <a:ext cx="3372061"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4" y="609601"/>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969"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575"/>
            </a:lvl1pPr>
            <a:lvl2pPr marL="450056" indent="0">
              <a:buNone/>
              <a:defRPr sz="1575"/>
            </a:lvl2pPr>
            <a:lvl3pPr marL="900113" indent="0">
              <a:buNone/>
              <a:defRPr sz="1575"/>
            </a:lvl3pPr>
            <a:lvl4pPr marL="1350169" indent="0">
              <a:buNone/>
              <a:defRPr sz="1575"/>
            </a:lvl4pPr>
            <a:lvl5pPr marL="1800225" indent="0">
              <a:buNone/>
              <a:defRPr sz="1575"/>
            </a:lvl5pPr>
            <a:lvl6pPr marL="2250281" indent="0">
              <a:buNone/>
              <a:defRPr sz="1575"/>
            </a:lvl6pPr>
            <a:lvl7pPr marL="2700338" indent="0">
              <a:buNone/>
              <a:defRPr sz="1575"/>
            </a:lvl7pPr>
            <a:lvl8pPr marL="3150394" indent="0">
              <a:buNone/>
              <a:defRPr sz="1575"/>
            </a:lvl8pPr>
            <a:lvl9pPr marL="3600450" indent="0">
              <a:buNone/>
              <a:defRPr sz="1575"/>
            </a:lvl9pPr>
          </a:lstStyle>
          <a:p>
            <a:r>
              <a:rPr lang="en-US"/>
              <a:t>Click icon to add picture</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22" name="Text Placeholder 4"/>
          <p:cNvSpPr>
            <a:spLocks noGrp="1"/>
          </p:cNvSpPr>
          <p:nvPr>
            <p:ph type="body" sz="quarter" idx="3"/>
          </p:nvPr>
        </p:nvSpPr>
        <p:spPr>
          <a:xfrm>
            <a:off x="4442789" y="3904106"/>
            <a:ext cx="3300984" cy="576262"/>
          </a:xfrm>
        </p:spPr>
        <p:txBody>
          <a:bodyPr anchor="b">
            <a:noAutofit/>
          </a:bodyPr>
          <a:lstStyle>
            <a:lvl1pPr marL="0" indent="0" algn="ctr">
              <a:buNone/>
              <a:defRPr sz="1969"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23" name="Picture Placeholder 2"/>
          <p:cNvSpPr>
            <a:spLocks noGrp="1" noChangeAspect="1"/>
          </p:cNvSpPr>
          <p:nvPr>
            <p:ph type="pic" idx="21"/>
          </p:nvPr>
        </p:nvSpPr>
        <p:spPr>
          <a:xfrm>
            <a:off x="4545742" y="1939095"/>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575"/>
            </a:lvl1pPr>
            <a:lvl2pPr marL="450056" indent="0">
              <a:buNone/>
              <a:defRPr sz="1575"/>
            </a:lvl2pPr>
            <a:lvl3pPr marL="900113" indent="0">
              <a:buNone/>
              <a:defRPr sz="1575"/>
            </a:lvl3pPr>
            <a:lvl4pPr marL="1350169" indent="0">
              <a:buNone/>
              <a:defRPr sz="1575"/>
            </a:lvl4pPr>
            <a:lvl5pPr marL="1800225" indent="0">
              <a:buNone/>
              <a:defRPr sz="1575"/>
            </a:lvl5pPr>
            <a:lvl6pPr marL="2250281" indent="0">
              <a:buNone/>
              <a:defRPr sz="1575"/>
            </a:lvl6pPr>
            <a:lvl7pPr marL="2700338" indent="0">
              <a:buNone/>
              <a:defRPr sz="1575"/>
            </a:lvl7pPr>
            <a:lvl8pPr marL="3150394" indent="0">
              <a:buNone/>
              <a:defRPr sz="1575"/>
            </a:lvl8pPr>
            <a:lvl9pPr marL="3600450" indent="0">
              <a:buNone/>
              <a:defRPr sz="1575"/>
            </a:lvl9pPr>
          </a:lstStyle>
          <a:p>
            <a:r>
              <a:rPr lang="en-US"/>
              <a:t>Click icon to add picture</a:t>
            </a:r>
            <a:endParaRPr lang="en-US" dirty="0"/>
          </a:p>
        </p:txBody>
      </p:sp>
      <p:sp>
        <p:nvSpPr>
          <p:cNvPr id="24" name="Text Placeholder 3"/>
          <p:cNvSpPr>
            <a:spLocks noGrp="1"/>
          </p:cNvSpPr>
          <p:nvPr>
            <p:ph type="body" sz="half" idx="19"/>
          </p:nvPr>
        </p:nvSpPr>
        <p:spPr>
          <a:xfrm>
            <a:off x="4441434" y="4480369"/>
            <a:ext cx="3302338" cy="1310833"/>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25" name="Text Placeholder 4"/>
          <p:cNvSpPr>
            <a:spLocks noGrp="1"/>
          </p:cNvSpPr>
          <p:nvPr>
            <p:ph type="body" sz="quarter" idx="13"/>
          </p:nvPr>
        </p:nvSpPr>
        <p:spPr>
          <a:xfrm>
            <a:off x="7966698" y="3904106"/>
            <a:ext cx="3300984" cy="576262"/>
          </a:xfrm>
        </p:spPr>
        <p:txBody>
          <a:bodyPr anchor="b">
            <a:noAutofit/>
          </a:bodyPr>
          <a:lstStyle>
            <a:lvl1pPr marL="0" indent="0" algn="ctr">
              <a:buNone/>
              <a:defRPr sz="1969" b="0">
                <a:solidFill>
                  <a:schemeClr val="tx1"/>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575"/>
            </a:lvl1pPr>
            <a:lvl2pPr marL="450056" indent="0">
              <a:buNone/>
              <a:defRPr sz="1575"/>
            </a:lvl2pPr>
            <a:lvl3pPr marL="900113" indent="0">
              <a:buNone/>
              <a:defRPr sz="1575"/>
            </a:lvl3pPr>
            <a:lvl4pPr marL="1350169" indent="0">
              <a:buNone/>
              <a:defRPr sz="1575"/>
            </a:lvl4pPr>
            <a:lvl5pPr marL="1800225" indent="0">
              <a:buNone/>
              <a:defRPr sz="1575"/>
            </a:lvl5pPr>
            <a:lvl6pPr marL="2250281" indent="0">
              <a:buNone/>
              <a:defRPr sz="1575"/>
            </a:lvl6pPr>
            <a:lvl7pPr marL="2700338" indent="0">
              <a:buNone/>
              <a:defRPr sz="1575"/>
            </a:lvl7pPr>
            <a:lvl8pPr marL="3150394" indent="0">
              <a:buNone/>
              <a:defRPr sz="1575"/>
            </a:lvl8pPr>
            <a:lvl9pPr marL="3600450" indent="0">
              <a:buNone/>
              <a:defRPr sz="1575"/>
            </a:lvl9pPr>
          </a:lstStyle>
          <a:p>
            <a:r>
              <a:rPr lang="en-US"/>
              <a:t>Click icon to add picture</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3" name="Date Placeholder 2"/>
          <p:cNvSpPr>
            <a:spLocks noGrp="1"/>
          </p:cNvSpPr>
          <p:nvPr>
            <p:ph type="dt" sz="half" idx="10"/>
          </p:nvPr>
        </p:nvSpPr>
        <p:spPr/>
        <p:txBody>
          <a:bodyPr/>
          <a:lstStyle/>
          <a:p>
            <a:fld id="{89D66BB5-FA43-4133-A57F-33DEFA0D4249}"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6509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1081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1" y="609601"/>
            <a:ext cx="2284486"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29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D7512C0-6A4C-4095-98E2-CB2C0FD84BCC}"/>
              </a:ext>
            </a:extLst>
          </p:cNvPr>
          <p:cNvSpPr>
            <a:spLocks noGrp="1"/>
          </p:cNvSpPr>
          <p:nvPr>
            <p:ph type="pic" sz="quarter" idx="13"/>
          </p:nvPr>
        </p:nvSpPr>
        <p:spPr>
          <a:xfrm>
            <a:off x="1" y="3429000"/>
            <a:ext cx="12192000" cy="3441816"/>
          </a:xfrm>
        </p:spPr>
        <p:txBody>
          <a:bodyPr>
            <a:normAutofit/>
          </a:bodyPr>
          <a:lstStyle>
            <a:lvl1pPr marL="0" indent="0" algn="ctr">
              <a:buNone/>
              <a:defRPr sz="1313"/>
            </a:lvl1pPr>
          </a:lstStyle>
          <a:p>
            <a:r>
              <a:rPr lang="en-US"/>
              <a:t>Click icon to add picture</a:t>
            </a:r>
            <a:endParaRPr lang="en-US" dirty="0"/>
          </a:p>
        </p:txBody>
      </p:sp>
      <p:sp>
        <p:nvSpPr>
          <p:cNvPr id="2" name="Title 1"/>
          <p:cNvSpPr>
            <a:spLocks noGrp="1"/>
          </p:cNvSpPr>
          <p:nvPr>
            <p:ph type="title" hasCustomPrompt="1"/>
          </p:nvPr>
        </p:nvSpPr>
        <p:spPr>
          <a:xfrm>
            <a:off x="770106" y="3897400"/>
            <a:ext cx="6531928" cy="2014980"/>
          </a:xfrm>
        </p:spPr>
        <p:txBody>
          <a:bodyPr anchor="t">
            <a:noAutofit/>
          </a:bodyPr>
          <a:lstStyle>
            <a:lvl1pPr>
              <a:lnSpc>
                <a:spcPct val="75000"/>
              </a:lnSpc>
              <a:defRPr lang="en-US" sz="7500" kern="1200" cap="all" baseline="0">
                <a:solidFill>
                  <a:schemeClr val="tx1"/>
                </a:solidFill>
                <a:latin typeface="+mj-lt"/>
                <a:ea typeface="+mj-ea"/>
                <a:cs typeface="Calibri"/>
              </a:defRPr>
            </a:lvl1pPr>
          </a:lstStyle>
          <a:p>
            <a:r>
              <a:rPr lang="en-US" dirty="0"/>
              <a:t>Add  title</a:t>
            </a:r>
          </a:p>
        </p:txBody>
      </p:sp>
      <p:sp>
        <p:nvSpPr>
          <p:cNvPr id="4" name="Picture Placeholder 8">
            <a:extLst>
              <a:ext uri="{FF2B5EF4-FFF2-40B4-BE49-F238E27FC236}">
                <a16:creationId xmlns:a16="http://schemas.microsoft.com/office/drawing/2014/main" id="{CF6D789D-CBE8-6D4C-8EE3-8008F5F72852}"/>
              </a:ext>
            </a:extLst>
          </p:cNvPr>
          <p:cNvSpPr>
            <a:spLocks noGrp="1"/>
          </p:cNvSpPr>
          <p:nvPr>
            <p:ph type="pic" sz="quarter" idx="14"/>
          </p:nvPr>
        </p:nvSpPr>
        <p:spPr>
          <a:xfrm>
            <a:off x="0" y="0"/>
            <a:ext cx="12192000" cy="3429000"/>
          </a:xfrm>
        </p:spPr>
        <p:txBody>
          <a:bodyPr>
            <a:normAutofit/>
          </a:bodyPr>
          <a:lstStyle>
            <a:lvl1pPr marL="0" indent="0" algn="ctr">
              <a:buNone/>
              <a:defRPr sz="1313"/>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3099BFC5-120E-DED2-98A6-0D769018564A}"/>
              </a:ext>
            </a:extLst>
          </p:cNvPr>
          <p:cNvSpPr>
            <a:spLocks noGrp="1"/>
          </p:cNvSpPr>
          <p:nvPr>
            <p:ph type="body" sz="quarter" idx="15" hasCustomPrompt="1"/>
          </p:nvPr>
        </p:nvSpPr>
        <p:spPr>
          <a:xfrm>
            <a:off x="770063" y="5948294"/>
            <a:ext cx="6531429" cy="467320"/>
          </a:xfrm>
        </p:spPr>
        <p:txBody>
          <a:bodyPr>
            <a:noAutofit/>
          </a:bodyPr>
          <a:lstStyle>
            <a:lvl1pPr marL="0" indent="0">
              <a:buNone/>
              <a:defRPr sz="1875" b="1"/>
            </a:lvl1pPr>
            <a:lvl2pPr marL="450056" indent="0">
              <a:buNone/>
              <a:defRPr sz="1875" b="1"/>
            </a:lvl2pPr>
            <a:lvl3pPr marL="900113" indent="0">
              <a:buNone/>
              <a:defRPr sz="1875" b="1"/>
            </a:lvl3pPr>
            <a:lvl4pPr marL="1350169" indent="0">
              <a:buNone/>
              <a:defRPr sz="1875" b="1"/>
            </a:lvl4pPr>
            <a:lvl5pPr marL="1800225" indent="0">
              <a:buNone/>
              <a:defRPr sz="1875" b="1"/>
            </a:lvl5pPr>
          </a:lstStyle>
          <a:p>
            <a:pPr lvl="0"/>
            <a:r>
              <a:rPr lang="en-US" dirty="0"/>
              <a:t>Click to add subtitle</a:t>
            </a:r>
          </a:p>
        </p:txBody>
      </p:sp>
    </p:spTree>
    <p:extLst>
      <p:ext uri="{BB962C8B-B14F-4D97-AF65-F5344CB8AC3E}">
        <p14:creationId xmlns:p14="http://schemas.microsoft.com/office/powerpoint/2010/main" val="1917827553"/>
      </p:ext>
    </p:extLst>
  </p:cSld>
  <p:clrMapOvr>
    <a:masterClrMapping/>
  </p:clrMapOvr>
  <p:extLst>
    <p:ext uri="{DCECCB84-F9BA-43D5-87BE-67443E8EF086}">
      <p15:sldGuideLst xmlns:p15="http://schemas.microsoft.com/office/powerpoint/2012/main">
        <p15:guide id="1" orient="horz" pos="1440">
          <p15:clr>
            <a:srgbClr val="FBAE40"/>
          </p15:clr>
        </p15:guide>
        <p15:guide id="2" pos="2448">
          <p15:clr>
            <a:srgbClr val="FBAE40"/>
          </p15:clr>
        </p15:guide>
        <p15:guide id="3" orient="horz"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2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886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951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519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129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10/16/2025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253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10/16/2025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
        <p:nvSpPr>
          <p:cNvPr id="8" name="TextBox 7">
            <a:extLst>
              <a:ext uri="{FF2B5EF4-FFF2-40B4-BE49-F238E27FC236}">
                <a16:creationId xmlns:a16="http://schemas.microsoft.com/office/drawing/2014/main" id="{09A400E3-D6D1-7CDB-047D-E8FCABB673C2}"/>
              </a:ext>
            </a:extLst>
          </p:cNvPr>
          <p:cNvSpPr txBox="1"/>
          <p:nvPr userDrawn="1">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2902522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1"/>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0"/>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984">
                <a:solidFill>
                  <a:schemeClr val="tx1">
                    <a:lumMod val="95000"/>
                  </a:schemeClr>
                </a:solidFill>
                <a:effectLst>
                  <a:outerShdw blurRad="50800" dist="38100" dir="2700000" algn="tl" rotWithShape="0">
                    <a:schemeClr val="bg1">
                      <a:alpha val="43000"/>
                    </a:schemeClr>
                  </a:outerShdw>
                </a:effectLst>
              </a:defRPr>
            </a:lvl1pPr>
          </a:lstStyle>
          <a:p>
            <a:fld id="{89D66BB5-FA43-4133-A57F-33DEFA0D4249}" type="datetimeFigureOut">
              <a:rPr lang="en-US" smtClean="0"/>
              <a:t>10/16/2025</a:t>
            </a:fld>
            <a:endParaRPr lang="en-US" dirty="0"/>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984">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4" y="5883277"/>
            <a:ext cx="753545" cy="365125"/>
          </a:xfrm>
          <a:prstGeom prst="rect">
            <a:avLst/>
          </a:prstGeom>
        </p:spPr>
        <p:txBody>
          <a:bodyPr vert="horz" lIns="91440" tIns="45720" rIns="91440" bIns="45720" rtlCol="0" anchor="ctr"/>
          <a:lstStyle>
            <a:lvl1pPr algn="r">
              <a:defRPr sz="984">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a:t>
            </a:fld>
            <a:endParaRPr lang="en-US" dirty="0"/>
          </a:p>
        </p:txBody>
      </p:sp>
      <p:sp>
        <p:nvSpPr>
          <p:cNvPr id="8" name="TextBox 7">
            <a:extLst>
              <a:ext uri="{FF2B5EF4-FFF2-40B4-BE49-F238E27FC236}">
                <a16:creationId xmlns:a16="http://schemas.microsoft.com/office/drawing/2014/main" id="{64DD6A04-68B1-C68C-3AE2-E72179D3CAFC}"/>
              </a:ext>
            </a:extLst>
          </p:cNvPr>
          <p:cNvSpPr txBox="1"/>
          <p:nvPr userDrawn="1">
            <p:extLst>
              <p:ext uri="{1162E1C5-73C7-4A58-AE30-91384D911F3F}">
                <p184:classification xmlns:p184="http://schemas.microsoft.com/office/powerpoint/2018/4/main" val="hdr"/>
              </p:ext>
            </p:extLst>
          </p:nvPr>
        </p:nvSpPr>
        <p:spPr>
          <a:xfrm>
            <a:off x="5659524" y="59531"/>
            <a:ext cx="927302" cy="173124"/>
          </a:xfrm>
          <a:prstGeom prst="rect">
            <a:avLst/>
          </a:prstGeom>
        </p:spPr>
        <p:txBody>
          <a:bodyPr horzOverflow="overflow" lIns="0" tIns="0" rIns="0" bIns="0">
            <a:spAutoFit/>
          </a:bodyPr>
          <a:lstStyle/>
          <a:p>
            <a:pPr algn="l"/>
            <a:r>
              <a:rPr lang="en-AU" sz="1125">
                <a:solidFill>
                  <a:srgbClr val="A80000">
                    <a:alpha val="50000"/>
                  </a:srgbClr>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053771043"/>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ctr" defTabSz="450056" rtl="0" eaLnBrk="1" latinLnBrk="0" hangingPunct="1">
        <a:spcBef>
          <a:spcPct val="0"/>
        </a:spcBef>
        <a:buNone/>
        <a:defRPr sz="393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7542" indent="-301219" algn="l" defTabSz="450056" rtl="0" eaLnBrk="1" latinLnBrk="0" hangingPunct="1">
        <a:spcBef>
          <a:spcPct val="20000"/>
        </a:spcBef>
        <a:spcAft>
          <a:spcPts val="591"/>
        </a:spcAft>
        <a:buClr>
          <a:schemeClr val="tx2"/>
        </a:buClr>
        <a:buSzPct val="70000"/>
        <a:buFont typeface="Wingdings 2" charset="2"/>
        <a:buChar char=""/>
        <a:defRPr sz="196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08750" indent="-265781" algn="l" defTabSz="450056" rtl="0" eaLnBrk="1" latinLnBrk="0" hangingPunct="1">
        <a:spcBef>
          <a:spcPct val="20000"/>
        </a:spcBef>
        <a:spcAft>
          <a:spcPts val="591"/>
        </a:spcAft>
        <a:buClr>
          <a:schemeClr val="tx2"/>
        </a:buClr>
        <a:buSzPct val="70000"/>
        <a:buFont typeface="Wingdings 2" charset="2"/>
        <a:buChar char=""/>
        <a:defRPr sz="177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09969" indent="-212625" algn="l" defTabSz="450056" rtl="0" eaLnBrk="1" latinLnBrk="0" hangingPunct="1">
        <a:spcBef>
          <a:spcPct val="20000"/>
        </a:spcBef>
        <a:spcAft>
          <a:spcPts val="591"/>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64344" indent="-212625"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47844" indent="-212625"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983122" indent="-225028"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364272" indent="-225028"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45422" indent="-225028"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057666" indent="-225028" algn="l" defTabSz="450056" rtl="0" eaLnBrk="1" latinLnBrk="0" hangingPunct="1">
        <a:spcBef>
          <a:spcPct val="20000"/>
        </a:spcBef>
        <a:spcAft>
          <a:spcPts val="591"/>
        </a:spcAft>
        <a:buClr>
          <a:schemeClr val="tx2"/>
        </a:buClr>
        <a:buSzPct val="70000"/>
        <a:buFont typeface="Wingdings 2" charset="2"/>
        <a:buChar char=""/>
        <a:defRPr sz="137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2541-C20F-B836-2AA8-44EF31B0AAE7}"/>
              </a:ext>
            </a:extLst>
          </p:cNvPr>
          <p:cNvSpPr>
            <a:spLocks noGrp="1"/>
          </p:cNvSpPr>
          <p:nvPr>
            <p:ph type="title"/>
          </p:nvPr>
        </p:nvSpPr>
        <p:spPr>
          <a:xfrm>
            <a:off x="825116" y="2349730"/>
            <a:ext cx="8596668" cy="1831110"/>
          </a:xfrm>
        </p:spPr>
        <p:txBody>
          <a:bodyPr>
            <a:normAutofit/>
          </a:bodyPr>
          <a:lstStyle/>
          <a:p>
            <a:pPr algn="r"/>
            <a:r>
              <a:rPr lang="en-AU" sz="5400" dirty="0"/>
              <a:t>Alternatives to gambling</a:t>
            </a:r>
            <a:br>
              <a:rPr lang="en-AU" sz="5400" dirty="0"/>
            </a:br>
            <a:r>
              <a:rPr lang="en-AU" sz="4000" dirty="0">
                <a:solidFill>
                  <a:schemeClr val="accent6">
                    <a:lumMod val="75000"/>
                  </a:schemeClr>
                </a:solidFill>
              </a:rPr>
              <a:t>Mount Gambier &amp; Goolwa trials</a:t>
            </a:r>
            <a:endParaRPr lang="en-AU" sz="5400" dirty="0">
              <a:solidFill>
                <a:schemeClr val="accent6">
                  <a:lumMod val="75000"/>
                </a:schemeClr>
              </a:solidFill>
            </a:endParaRPr>
          </a:p>
        </p:txBody>
      </p:sp>
    </p:spTree>
    <p:extLst>
      <p:ext uri="{BB962C8B-B14F-4D97-AF65-F5344CB8AC3E}">
        <p14:creationId xmlns:p14="http://schemas.microsoft.com/office/powerpoint/2010/main" val="287199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papers in a room with people around them&#10;&#10;AI-generated content may be incorrect.">
            <a:extLst>
              <a:ext uri="{FF2B5EF4-FFF2-40B4-BE49-F238E27FC236}">
                <a16:creationId xmlns:a16="http://schemas.microsoft.com/office/drawing/2014/main" id="{955E4F01-B787-05D6-10BA-14D04FF47E1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1907165" y="287373"/>
            <a:ext cx="8455602" cy="6341701"/>
          </a:xfrm>
          <a:prstGeom prst="rect">
            <a:avLst/>
          </a:prstGeom>
        </p:spPr>
      </p:pic>
      <p:sp>
        <p:nvSpPr>
          <p:cNvPr id="4" name="Title 3">
            <a:extLst>
              <a:ext uri="{FF2B5EF4-FFF2-40B4-BE49-F238E27FC236}">
                <a16:creationId xmlns:a16="http://schemas.microsoft.com/office/drawing/2014/main" id="{1B2E719C-1539-0CD8-995E-0D46FDAF9526}"/>
              </a:ext>
            </a:extLst>
          </p:cNvPr>
          <p:cNvSpPr>
            <a:spLocks noGrp="1"/>
          </p:cNvSpPr>
          <p:nvPr>
            <p:ph type="title"/>
          </p:nvPr>
        </p:nvSpPr>
        <p:spPr>
          <a:xfrm>
            <a:off x="3185072" y="442386"/>
            <a:ext cx="5899787" cy="2014980"/>
          </a:xfrm>
        </p:spPr>
        <p:txBody>
          <a:bodyPr/>
          <a:lstStyle/>
          <a:p>
            <a:r>
              <a:rPr lang="en-US" dirty="0">
                <a:solidFill>
                  <a:schemeClr val="bg1"/>
                </a:solidFill>
                <a:latin typeface="Bahnschrift SemiBold SemiConden" panose="020B0502040204020203" pitchFamily="34" charset="0"/>
              </a:rPr>
              <a:t>Social Set program</a:t>
            </a:r>
          </a:p>
        </p:txBody>
      </p:sp>
      <p:sp>
        <p:nvSpPr>
          <p:cNvPr id="5" name="Text Placeholder 4">
            <a:extLst>
              <a:ext uri="{FF2B5EF4-FFF2-40B4-BE49-F238E27FC236}">
                <a16:creationId xmlns:a16="http://schemas.microsoft.com/office/drawing/2014/main" id="{3708C6F7-CCED-C375-5575-5ABCB9DEB09B}"/>
              </a:ext>
            </a:extLst>
          </p:cNvPr>
          <p:cNvSpPr>
            <a:spLocks noGrp="1"/>
          </p:cNvSpPr>
          <p:nvPr>
            <p:ph type="body" sz="quarter" idx="15"/>
          </p:nvPr>
        </p:nvSpPr>
        <p:spPr/>
        <p:txBody>
          <a:bodyPr/>
          <a:lstStyle/>
          <a:p>
            <a:r>
              <a:rPr lang="en-US">
                <a:solidFill>
                  <a:schemeClr val="bg1"/>
                </a:solidFill>
              </a:rPr>
              <a:t>2024/2025</a:t>
            </a:r>
          </a:p>
          <a:p>
            <a:endParaRPr lang="en-US" dirty="0">
              <a:solidFill>
                <a:schemeClr val="bg1"/>
              </a:solidFill>
            </a:endParaRPr>
          </a:p>
        </p:txBody>
      </p:sp>
      <p:pic>
        <p:nvPicPr>
          <p:cNvPr id="16" name="Picture 15" descr="A white logo with a black background&#10;&#10;AI-generated content may be incorrect.">
            <a:extLst>
              <a:ext uri="{FF2B5EF4-FFF2-40B4-BE49-F238E27FC236}">
                <a16:creationId xmlns:a16="http://schemas.microsoft.com/office/drawing/2014/main" id="{55BA5B0C-1711-01D1-03C5-5F3C6C52C840}"/>
              </a:ext>
            </a:extLst>
          </p:cNvPr>
          <p:cNvPicPr>
            <a:picLocks noChangeAspect="1"/>
          </p:cNvPicPr>
          <p:nvPr/>
        </p:nvPicPr>
        <p:blipFill>
          <a:blip r:embed="rId5"/>
          <a:stretch>
            <a:fillRect/>
          </a:stretch>
        </p:blipFill>
        <p:spPr>
          <a:xfrm>
            <a:off x="7994909" y="5131254"/>
            <a:ext cx="2139392" cy="1284360"/>
          </a:xfrm>
          <a:prstGeom prst="rect">
            <a:avLst/>
          </a:prstGeom>
        </p:spPr>
      </p:pic>
      <p:sp>
        <p:nvSpPr>
          <p:cNvPr id="2" name="TextBox 1">
            <a:extLst>
              <a:ext uri="{FF2B5EF4-FFF2-40B4-BE49-F238E27FC236}">
                <a16:creationId xmlns:a16="http://schemas.microsoft.com/office/drawing/2014/main" id="{DAA350AF-D3BC-0CA5-E19B-D1F01494C922}"/>
              </a:ext>
            </a:extLst>
          </p:cNvPr>
          <p:cNvSpPr txBox="1"/>
          <p:nvPr/>
        </p:nvSpPr>
        <p:spPr>
          <a:xfrm rot="20067366">
            <a:off x="2858631" y="315668"/>
            <a:ext cx="1641022" cy="727122"/>
          </a:xfrm>
          <a:prstGeom prst="rect">
            <a:avLst/>
          </a:prstGeom>
          <a:noFill/>
        </p:spPr>
        <p:txBody>
          <a:bodyPr wrap="square" rtlCol="0">
            <a:spAutoFit/>
          </a:bodyPr>
          <a:lstStyle/>
          <a:p>
            <a:pPr defTabSz="428625"/>
            <a:r>
              <a:rPr lang="en-AU" sz="4125" i="1" dirty="0">
                <a:solidFill>
                  <a:prstClr val="black"/>
                </a:solidFill>
                <a:latin typeface="Calisto MT" panose="02040603050505030304"/>
              </a:rPr>
              <a:t>The</a:t>
            </a:r>
          </a:p>
        </p:txBody>
      </p:sp>
    </p:spTree>
    <p:extLst>
      <p:ext uri="{BB962C8B-B14F-4D97-AF65-F5344CB8AC3E}">
        <p14:creationId xmlns:p14="http://schemas.microsoft.com/office/powerpoint/2010/main" val="274466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F64B23AC-8100-67D6-2EE5-4B6BC737932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3A3D3AB-13D6-AFA7-4017-BB9CD3C2A1E4}"/>
              </a:ext>
            </a:extLst>
          </p:cNvPr>
          <p:cNvSpPr>
            <a:spLocks noGrp="1"/>
          </p:cNvSpPr>
          <p:nvPr>
            <p:ph type="body" sz="half" idx="2"/>
          </p:nvPr>
        </p:nvSpPr>
        <p:spPr>
          <a:xfrm>
            <a:off x="1890968" y="1925035"/>
            <a:ext cx="2092762" cy="3611880"/>
          </a:xfrm>
        </p:spPr>
        <p:txBody>
          <a:bodyPr>
            <a:normAutofit/>
          </a:bodyPr>
          <a:lstStyle/>
          <a:p>
            <a:pPr algn="l"/>
            <a:r>
              <a:rPr lang="en-AU" sz="2250" dirty="0">
                <a:solidFill>
                  <a:schemeClr val="tx1"/>
                </a:solidFill>
              </a:rPr>
              <a:t>*Program     	Features</a:t>
            </a:r>
          </a:p>
          <a:p>
            <a:pPr algn="l"/>
            <a:r>
              <a:rPr lang="en-AU" sz="2250" dirty="0">
                <a:solidFill>
                  <a:schemeClr val="tx1"/>
                </a:solidFill>
              </a:rPr>
              <a:t>*Time Frame</a:t>
            </a:r>
          </a:p>
          <a:p>
            <a:pPr algn="l"/>
            <a:r>
              <a:rPr lang="en-AU" sz="2250" dirty="0">
                <a:solidFill>
                  <a:schemeClr val="tx1"/>
                </a:solidFill>
              </a:rPr>
              <a:t>*Entry</a:t>
            </a:r>
          </a:p>
          <a:p>
            <a:pPr algn="l"/>
            <a:r>
              <a:rPr lang="en-AU" sz="2250" dirty="0">
                <a:solidFill>
                  <a:schemeClr val="tx1"/>
                </a:solidFill>
              </a:rPr>
              <a:t>*Promotion</a:t>
            </a:r>
          </a:p>
          <a:p>
            <a:pPr algn="l"/>
            <a:r>
              <a:rPr lang="en-AU" sz="2250" dirty="0">
                <a:solidFill>
                  <a:schemeClr val="tx1"/>
                </a:solidFill>
              </a:rPr>
              <a:t>*Partnerships</a:t>
            </a: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3" name="Picture 2" descr="A white and black text on a white background&#10;&#10;AI-generated content may be incorrect.">
            <a:extLst>
              <a:ext uri="{FF2B5EF4-FFF2-40B4-BE49-F238E27FC236}">
                <a16:creationId xmlns:a16="http://schemas.microsoft.com/office/drawing/2014/main" id="{D1E90746-D7E1-80A6-067D-DF6AC89CD91B}"/>
              </a:ext>
            </a:extLst>
          </p:cNvPr>
          <p:cNvPicPr>
            <a:picLocks noChangeAspect="1"/>
          </p:cNvPicPr>
          <p:nvPr/>
        </p:nvPicPr>
        <p:blipFill>
          <a:blip r:embed="rId3"/>
          <a:stretch>
            <a:fillRect/>
          </a:stretch>
        </p:blipFill>
        <p:spPr>
          <a:xfrm>
            <a:off x="3738564" y="1775911"/>
            <a:ext cx="3337750" cy="4721004"/>
          </a:xfrm>
          <a:prstGeom prst="rect">
            <a:avLst/>
          </a:prstGeom>
        </p:spPr>
      </p:pic>
      <p:pic>
        <p:nvPicPr>
          <p:cNvPr id="5" name="Picture 4" descr="A white and black text on a white background&#10;&#10;AI-generated content may be incorrect.">
            <a:extLst>
              <a:ext uri="{FF2B5EF4-FFF2-40B4-BE49-F238E27FC236}">
                <a16:creationId xmlns:a16="http://schemas.microsoft.com/office/drawing/2014/main" id="{7A47943A-31C0-8074-2D28-C5116B03F4B9}"/>
              </a:ext>
            </a:extLst>
          </p:cNvPr>
          <p:cNvPicPr>
            <a:picLocks noChangeAspect="1"/>
          </p:cNvPicPr>
          <p:nvPr/>
        </p:nvPicPr>
        <p:blipFill>
          <a:blip r:embed="rId4"/>
          <a:stretch>
            <a:fillRect/>
          </a:stretch>
        </p:blipFill>
        <p:spPr>
          <a:xfrm>
            <a:off x="7076314" y="1766465"/>
            <a:ext cx="3344427" cy="4730451"/>
          </a:xfrm>
          <a:prstGeom prst="rect">
            <a:avLst/>
          </a:prstGeom>
        </p:spPr>
      </p:pic>
      <p:sp>
        <p:nvSpPr>
          <p:cNvPr id="10" name="TextBox 9">
            <a:extLst>
              <a:ext uri="{FF2B5EF4-FFF2-40B4-BE49-F238E27FC236}">
                <a16:creationId xmlns:a16="http://schemas.microsoft.com/office/drawing/2014/main" id="{F04C82AF-EDFD-82BD-9139-6AF175BFAE4A}"/>
              </a:ext>
            </a:extLst>
          </p:cNvPr>
          <p:cNvSpPr txBox="1"/>
          <p:nvPr/>
        </p:nvSpPr>
        <p:spPr>
          <a:xfrm>
            <a:off x="1890968" y="488183"/>
            <a:ext cx="8410065" cy="871457"/>
          </a:xfrm>
          <a:prstGeom prst="rect">
            <a:avLst/>
          </a:prstGeom>
          <a:noFill/>
        </p:spPr>
        <p:txBody>
          <a:bodyPr wrap="square">
            <a:spAutoFit/>
          </a:bodyPr>
          <a:lstStyle/>
          <a:p>
            <a:pPr defTabSz="428625"/>
            <a:r>
              <a:rPr lang="en-US" sz="5063" cap="all" spc="-94" dirty="0">
                <a:solidFill>
                  <a:srgbClr val="DADADA"/>
                </a:solidFill>
                <a:latin typeface="Bahnschrift SemiBold SemiConden" panose="020B0502040204020203" pitchFamily="34" charset="0"/>
                <a:cs typeface="Quire Sans" panose="020B0502040400020003" pitchFamily="34" charset="0"/>
              </a:rPr>
              <a:t>Social Set Program SCHEDULE</a:t>
            </a:r>
          </a:p>
        </p:txBody>
      </p:sp>
    </p:spTree>
    <p:extLst>
      <p:ext uri="{BB962C8B-B14F-4D97-AF65-F5344CB8AC3E}">
        <p14:creationId xmlns:p14="http://schemas.microsoft.com/office/powerpoint/2010/main" val="346687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EF41D7D3-0744-00EF-C653-A6BE4153B84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511700-E451-6C48-B1F3-CB1B72CF85A7}"/>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10" name="Picture 9" descr="A group of people sitting at tables&#10;&#10;AI-generated content may be incorrect.">
            <a:extLst>
              <a:ext uri="{FF2B5EF4-FFF2-40B4-BE49-F238E27FC236}">
                <a16:creationId xmlns:a16="http://schemas.microsoft.com/office/drawing/2014/main" id="{0AFC63BB-0EE4-2864-41A1-9A0C9BD97CF6}"/>
              </a:ext>
            </a:extLst>
          </p:cNvPr>
          <p:cNvPicPr>
            <a:picLocks noChangeAspect="1"/>
          </p:cNvPicPr>
          <p:nvPr/>
        </p:nvPicPr>
        <p:blipFill>
          <a:blip r:embed="rId3"/>
          <a:stretch>
            <a:fillRect/>
          </a:stretch>
        </p:blipFill>
        <p:spPr>
          <a:xfrm>
            <a:off x="4024957" y="1932138"/>
            <a:ext cx="6447526" cy="4835645"/>
          </a:xfrm>
          <a:prstGeom prst="rect">
            <a:avLst/>
          </a:prstGeom>
        </p:spPr>
      </p:pic>
      <p:pic>
        <p:nvPicPr>
          <p:cNvPr id="4" name="Picture 3" descr="A poster for a party&#10;&#10;AI-generated content may be incorrect.">
            <a:extLst>
              <a:ext uri="{FF2B5EF4-FFF2-40B4-BE49-F238E27FC236}">
                <a16:creationId xmlns:a16="http://schemas.microsoft.com/office/drawing/2014/main" id="{629A1E44-4039-5892-B991-C8E0292FDD19}"/>
              </a:ext>
            </a:extLst>
          </p:cNvPr>
          <p:cNvPicPr>
            <a:picLocks noChangeAspect="1"/>
          </p:cNvPicPr>
          <p:nvPr/>
        </p:nvPicPr>
        <p:blipFill>
          <a:blip r:embed="rId4"/>
          <a:stretch>
            <a:fillRect/>
          </a:stretch>
        </p:blipFill>
        <p:spPr>
          <a:xfrm>
            <a:off x="1595437" y="1"/>
            <a:ext cx="2890157" cy="4087915"/>
          </a:xfrm>
          <a:prstGeom prst="rect">
            <a:avLst/>
          </a:prstGeom>
        </p:spPr>
      </p:pic>
    </p:spTree>
    <p:extLst>
      <p:ext uri="{BB962C8B-B14F-4D97-AF65-F5344CB8AC3E}">
        <p14:creationId xmlns:p14="http://schemas.microsoft.com/office/powerpoint/2010/main" val="232117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12AF265D-B9A0-627D-3C28-BA40D3DBC31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DC3E8D6-733D-7A6B-91EA-DC8EE3B61D9D}"/>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3" name="Picture 2" descr="A person making soup bowls&#10;&#10;AI-generated content may be incorrect.">
            <a:extLst>
              <a:ext uri="{FF2B5EF4-FFF2-40B4-BE49-F238E27FC236}">
                <a16:creationId xmlns:a16="http://schemas.microsoft.com/office/drawing/2014/main" id="{CB278FAB-FD66-2259-F7E6-EF7849EB7433}"/>
              </a:ext>
            </a:extLst>
          </p:cNvPr>
          <p:cNvPicPr>
            <a:picLocks noChangeAspect="1"/>
          </p:cNvPicPr>
          <p:nvPr/>
        </p:nvPicPr>
        <p:blipFill>
          <a:blip r:embed="rId3"/>
          <a:stretch>
            <a:fillRect/>
          </a:stretch>
        </p:blipFill>
        <p:spPr>
          <a:xfrm>
            <a:off x="1595437" y="-1"/>
            <a:ext cx="3506583" cy="4959804"/>
          </a:xfrm>
          <a:prstGeom prst="rect">
            <a:avLst/>
          </a:prstGeom>
        </p:spPr>
      </p:pic>
      <p:pic>
        <p:nvPicPr>
          <p:cNvPr id="6" name="Picture 5" descr="Medium shot of women holding bowls&#10;&#10;AI-generated content may be incorrect.">
            <a:extLst>
              <a:ext uri="{FF2B5EF4-FFF2-40B4-BE49-F238E27FC236}">
                <a16:creationId xmlns:a16="http://schemas.microsoft.com/office/drawing/2014/main" id="{AFD28ABA-75B5-4544-0AF4-B2C7B10E9F42}"/>
              </a:ext>
            </a:extLst>
          </p:cNvPr>
          <p:cNvPicPr>
            <a:picLocks noChangeAspect="1"/>
          </p:cNvPicPr>
          <p:nvPr/>
        </p:nvPicPr>
        <p:blipFill>
          <a:blip r:embed="rId4"/>
          <a:stretch>
            <a:fillRect/>
          </a:stretch>
        </p:blipFill>
        <p:spPr>
          <a:xfrm>
            <a:off x="5250996" y="1"/>
            <a:ext cx="5143501" cy="6858000"/>
          </a:xfrm>
          <a:prstGeom prst="rect">
            <a:avLst/>
          </a:prstGeom>
        </p:spPr>
      </p:pic>
    </p:spTree>
    <p:extLst>
      <p:ext uri="{BB962C8B-B14F-4D97-AF65-F5344CB8AC3E}">
        <p14:creationId xmlns:p14="http://schemas.microsoft.com/office/powerpoint/2010/main" val="113216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773583FE-C3C1-99FE-198A-BD5516DDD00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90B7900-4FAF-6EA7-C127-693F5B9CDDBD}"/>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group of people sitting outside a house&#10;&#10;AI-generated content may be incorrect.">
            <a:extLst>
              <a:ext uri="{FF2B5EF4-FFF2-40B4-BE49-F238E27FC236}">
                <a16:creationId xmlns:a16="http://schemas.microsoft.com/office/drawing/2014/main" id="{7639F3EA-6C65-CDC7-1E57-3059FB92521B}"/>
              </a:ext>
            </a:extLst>
          </p:cNvPr>
          <p:cNvPicPr>
            <a:picLocks noChangeAspect="1"/>
          </p:cNvPicPr>
          <p:nvPr/>
        </p:nvPicPr>
        <p:blipFill>
          <a:blip r:embed="rId3"/>
          <a:stretch>
            <a:fillRect/>
          </a:stretch>
        </p:blipFill>
        <p:spPr>
          <a:xfrm>
            <a:off x="3579497" y="1662802"/>
            <a:ext cx="6892985" cy="5169739"/>
          </a:xfrm>
          <a:prstGeom prst="rect">
            <a:avLst/>
          </a:prstGeom>
        </p:spPr>
      </p:pic>
      <p:pic>
        <p:nvPicPr>
          <p:cNvPr id="8" name="Picture 7" descr="A poster of a starry night sky&#10;&#10;AI-generated content may be incorrect.">
            <a:extLst>
              <a:ext uri="{FF2B5EF4-FFF2-40B4-BE49-F238E27FC236}">
                <a16:creationId xmlns:a16="http://schemas.microsoft.com/office/drawing/2014/main" id="{3140FBD0-D203-261A-D49A-1837D53ABC20}"/>
              </a:ext>
            </a:extLst>
          </p:cNvPr>
          <p:cNvPicPr>
            <a:picLocks noChangeAspect="1"/>
          </p:cNvPicPr>
          <p:nvPr/>
        </p:nvPicPr>
        <p:blipFill>
          <a:blip r:embed="rId4"/>
          <a:stretch>
            <a:fillRect/>
          </a:stretch>
        </p:blipFill>
        <p:spPr>
          <a:xfrm>
            <a:off x="1595438" y="25459"/>
            <a:ext cx="2553598" cy="3611880"/>
          </a:xfrm>
          <a:prstGeom prst="rect">
            <a:avLst/>
          </a:prstGeom>
        </p:spPr>
      </p:pic>
    </p:spTree>
    <p:extLst>
      <p:ext uri="{BB962C8B-B14F-4D97-AF65-F5344CB8AC3E}">
        <p14:creationId xmlns:p14="http://schemas.microsoft.com/office/powerpoint/2010/main" val="297261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84C6490B-333C-6D3D-57F4-7897519DD91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84D03C4-C364-A75F-B697-532C01CBC2BA}"/>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5" name="Picture 4" descr="A person and person sitting on a bench&#10;&#10;AI-generated content may be incorrect.">
            <a:extLst>
              <a:ext uri="{FF2B5EF4-FFF2-40B4-BE49-F238E27FC236}">
                <a16:creationId xmlns:a16="http://schemas.microsoft.com/office/drawing/2014/main" id="{6B00A9E4-0DD7-BAE2-320E-3FA3819AEE8E}"/>
              </a:ext>
            </a:extLst>
          </p:cNvPr>
          <p:cNvPicPr>
            <a:picLocks noChangeAspect="1"/>
          </p:cNvPicPr>
          <p:nvPr/>
        </p:nvPicPr>
        <p:blipFill>
          <a:blip r:embed="rId3"/>
          <a:stretch>
            <a:fillRect/>
          </a:stretch>
        </p:blipFill>
        <p:spPr>
          <a:xfrm rot="10800000">
            <a:off x="3736422" y="1726747"/>
            <a:ext cx="6694714" cy="5021035"/>
          </a:xfrm>
          <a:prstGeom prst="rect">
            <a:avLst/>
          </a:prstGeom>
        </p:spPr>
      </p:pic>
      <p:pic>
        <p:nvPicPr>
          <p:cNvPr id="8" name="Picture 7" descr="A red and white poster with a christmas tree and pictures&#10;&#10;AI-generated content may be incorrect.">
            <a:extLst>
              <a:ext uri="{FF2B5EF4-FFF2-40B4-BE49-F238E27FC236}">
                <a16:creationId xmlns:a16="http://schemas.microsoft.com/office/drawing/2014/main" id="{5D148CC4-5FFB-0E0F-1235-C65886848171}"/>
              </a:ext>
            </a:extLst>
          </p:cNvPr>
          <p:cNvPicPr>
            <a:picLocks noChangeAspect="1"/>
          </p:cNvPicPr>
          <p:nvPr/>
        </p:nvPicPr>
        <p:blipFill>
          <a:blip r:embed="rId4"/>
          <a:stretch>
            <a:fillRect/>
          </a:stretch>
        </p:blipFill>
        <p:spPr>
          <a:xfrm>
            <a:off x="1595437" y="0"/>
            <a:ext cx="3030379" cy="4286251"/>
          </a:xfrm>
          <a:prstGeom prst="rect">
            <a:avLst/>
          </a:prstGeom>
        </p:spPr>
      </p:pic>
    </p:spTree>
    <p:extLst>
      <p:ext uri="{BB962C8B-B14F-4D97-AF65-F5344CB8AC3E}">
        <p14:creationId xmlns:p14="http://schemas.microsoft.com/office/powerpoint/2010/main" val="220530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27F26384-9990-6654-4A34-E2C30A56CB2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8EA355D-3302-A1AE-E5E5-D97F18C655A1}"/>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person holding a tool to another person&#10;&#10;AI-generated content may be incorrect.">
            <a:extLst>
              <a:ext uri="{FF2B5EF4-FFF2-40B4-BE49-F238E27FC236}">
                <a16:creationId xmlns:a16="http://schemas.microsoft.com/office/drawing/2014/main" id="{DE421FB9-0DFE-4319-9005-F2801374054E}"/>
              </a:ext>
            </a:extLst>
          </p:cNvPr>
          <p:cNvPicPr>
            <a:picLocks noChangeAspect="1"/>
          </p:cNvPicPr>
          <p:nvPr/>
        </p:nvPicPr>
        <p:blipFill>
          <a:blip r:embed="rId3"/>
          <a:stretch>
            <a:fillRect/>
          </a:stretch>
        </p:blipFill>
        <p:spPr>
          <a:xfrm rot="5400000">
            <a:off x="4745080" y="957652"/>
            <a:ext cx="6545603" cy="4909202"/>
          </a:xfrm>
          <a:prstGeom prst="rect">
            <a:avLst/>
          </a:prstGeom>
        </p:spPr>
      </p:pic>
      <p:pic>
        <p:nvPicPr>
          <p:cNvPr id="8" name="Picture 7" descr="A poster for a beauty workshop&#10;&#10;AI-generated content may be incorrect.">
            <a:extLst>
              <a:ext uri="{FF2B5EF4-FFF2-40B4-BE49-F238E27FC236}">
                <a16:creationId xmlns:a16="http://schemas.microsoft.com/office/drawing/2014/main" id="{27E0262A-3585-5161-6303-9DCD768855D5}"/>
              </a:ext>
            </a:extLst>
          </p:cNvPr>
          <p:cNvPicPr>
            <a:picLocks noChangeAspect="1"/>
          </p:cNvPicPr>
          <p:nvPr/>
        </p:nvPicPr>
        <p:blipFill>
          <a:blip r:embed="rId4"/>
          <a:stretch>
            <a:fillRect/>
          </a:stretch>
        </p:blipFill>
        <p:spPr>
          <a:xfrm>
            <a:off x="1719518" y="139451"/>
            <a:ext cx="3647820" cy="5159576"/>
          </a:xfrm>
          <a:prstGeom prst="rect">
            <a:avLst/>
          </a:prstGeom>
        </p:spPr>
      </p:pic>
    </p:spTree>
    <p:extLst>
      <p:ext uri="{BB962C8B-B14F-4D97-AF65-F5344CB8AC3E}">
        <p14:creationId xmlns:p14="http://schemas.microsoft.com/office/powerpoint/2010/main" val="203162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72F27AE0-0CA4-3E90-796A-31F5821F7FD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2B0573A-8AA2-17DF-4B8A-543B0AAEA59C}"/>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5" name="Picture 4" descr="A person holding a yellow dress&#10;&#10;AI-generated content may be incorrect.">
            <a:extLst>
              <a:ext uri="{FF2B5EF4-FFF2-40B4-BE49-F238E27FC236}">
                <a16:creationId xmlns:a16="http://schemas.microsoft.com/office/drawing/2014/main" id="{BBBE3DB6-C04F-5EE5-1992-A9F7D035858C}"/>
              </a:ext>
            </a:extLst>
          </p:cNvPr>
          <p:cNvPicPr>
            <a:picLocks noChangeAspect="1"/>
          </p:cNvPicPr>
          <p:nvPr/>
        </p:nvPicPr>
        <p:blipFill>
          <a:blip r:embed="rId3"/>
          <a:stretch>
            <a:fillRect/>
          </a:stretch>
        </p:blipFill>
        <p:spPr>
          <a:xfrm rot="5400000">
            <a:off x="4676603" y="949163"/>
            <a:ext cx="6505592" cy="4879194"/>
          </a:xfrm>
          <a:prstGeom prst="rect">
            <a:avLst/>
          </a:prstGeom>
        </p:spPr>
      </p:pic>
      <p:pic>
        <p:nvPicPr>
          <p:cNvPr id="8" name="Picture 7" descr="A poster for a shop with a group of women&#10;&#10;AI-generated content may be incorrect.">
            <a:extLst>
              <a:ext uri="{FF2B5EF4-FFF2-40B4-BE49-F238E27FC236}">
                <a16:creationId xmlns:a16="http://schemas.microsoft.com/office/drawing/2014/main" id="{43CE594C-F85C-388F-9C06-727C5218A424}"/>
              </a:ext>
            </a:extLst>
          </p:cNvPr>
          <p:cNvPicPr>
            <a:picLocks noChangeAspect="1"/>
          </p:cNvPicPr>
          <p:nvPr/>
        </p:nvPicPr>
        <p:blipFill>
          <a:blip r:embed="rId4"/>
          <a:stretch>
            <a:fillRect/>
          </a:stretch>
        </p:blipFill>
        <p:spPr>
          <a:xfrm>
            <a:off x="1719518" y="111844"/>
            <a:ext cx="3611080" cy="5107611"/>
          </a:xfrm>
          <a:prstGeom prst="rect">
            <a:avLst/>
          </a:prstGeom>
        </p:spPr>
      </p:pic>
    </p:spTree>
    <p:extLst>
      <p:ext uri="{BB962C8B-B14F-4D97-AF65-F5344CB8AC3E}">
        <p14:creationId xmlns:p14="http://schemas.microsoft.com/office/powerpoint/2010/main" val="89565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C8CBFD70-BD42-EE4B-D40A-C335F47E6BC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4D48C27-9582-96A6-6ADC-587EC9706D49}"/>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group of people standing on a beach&#10;&#10;AI-generated content may be incorrect.">
            <a:extLst>
              <a:ext uri="{FF2B5EF4-FFF2-40B4-BE49-F238E27FC236}">
                <a16:creationId xmlns:a16="http://schemas.microsoft.com/office/drawing/2014/main" id="{F65D5B64-B4DA-7C94-E022-A4C48B440660}"/>
              </a:ext>
            </a:extLst>
          </p:cNvPr>
          <p:cNvPicPr>
            <a:picLocks noChangeAspect="1"/>
          </p:cNvPicPr>
          <p:nvPr/>
        </p:nvPicPr>
        <p:blipFill>
          <a:blip r:embed="rId3"/>
          <a:stretch>
            <a:fillRect/>
          </a:stretch>
        </p:blipFill>
        <p:spPr>
          <a:xfrm>
            <a:off x="4020231" y="1915941"/>
            <a:ext cx="6452252" cy="4839189"/>
          </a:xfrm>
          <a:prstGeom prst="rect">
            <a:avLst/>
          </a:prstGeom>
        </p:spPr>
      </p:pic>
      <p:pic>
        <p:nvPicPr>
          <p:cNvPr id="8" name="Picture 7" descr="A metal detector with a person holding a metal detector&#10;&#10;AI-generated content may be incorrect.">
            <a:extLst>
              <a:ext uri="{FF2B5EF4-FFF2-40B4-BE49-F238E27FC236}">
                <a16:creationId xmlns:a16="http://schemas.microsoft.com/office/drawing/2014/main" id="{8C5C58AC-3602-C172-F6EF-1FDCB4FAD663}"/>
              </a:ext>
            </a:extLst>
          </p:cNvPr>
          <p:cNvPicPr>
            <a:picLocks noChangeAspect="1"/>
          </p:cNvPicPr>
          <p:nvPr/>
        </p:nvPicPr>
        <p:blipFill>
          <a:blip r:embed="rId4"/>
          <a:stretch>
            <a:fillRect/>
          </a:stretch>
        </p:blipFill>
        <p:spPr>
          <a:xfrm>
            <a:off x="1719518" y="109104"/>
            <a:ext cx="2553598" cy="3611880"/>
          </a:xfrm>
          <a:prstGeom prst="rect">
            <a:avLst/>
          </a:prstGeom>
        </p:spPr>
      </p:pic>
    </p:spTree>
    <p:extLst>
      <p:ext uri="{BB962C8B-B14F-4D97-AF65-F5344CB8AC3E}">
        <p14:creationId xmlns:p14="http://schemas.microsoft.com/office/powerpoint/2010/main" val="415820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AD25BF3F-16E1-2561-9D3D-7F3991C3559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D8039FF-EBB7-A1E8-AEFB-B52203D9D437}"/>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5" name="Picture 4" descr="A group of people around a table&#10;&#10;AI-generated content may be incorrect.">
            <a:extLst>
              <a:ext uri="{FF2B5EF4-FFF2-40B4-BE49-F238E27FC236}">
                <a16:creationId xmlns:a16="http://schemas.microsoft.com/office/drawing/2014/main" id="{854698D9-E30D-5BEC-8085-7F6D48A6A25D}"/>
              </a:ext>
            </a:extLst>
          </p:cNvPr>
          <p:cNvPicPr>
            <a:picLocks noChangeAspect="1"/>
          </p:cNvPicPr>
          <p:nvPr/>
        </p:nvPicPr>
        <p:blipFill>
          <a:blip r:embed="rId3"/>
          <a:stretch>
            <a:fillRect/>
          </a:stretch>
        </p:blipFill>
        <p:spPr>
          <a:xfrm>
            <a:off x="3677331" y="1658771"/>
            <a:ext cx="6699625" cy="5024720"/>
          </a:xfrm>
          <a:prstGeom prst="rect">
            <a:avLst/>
          </a:prstGeom>
        </p:spPr>
      </p:pic>
      <p:pic>
        <p:nvPicPr>
          <p:cNvPr id="8" name="Picture 7" descr="A person holding a colorful blanket&#10;&#10;AI-generated content may be incorrect.">
            <a:extLst>
              <a:ext uri="{FF2B5EF4-FFF2-40B4-BE49-F238E27FC236}">
                <a16:creationId xmlns:a16="http://schemas.microsoft.com/office/drawing/2014/main" id="{CF8335AE-B98A-A5BA-FA7A-7659280D0357}"/>
              </a:ext>
            </a:extLst>
          </p:cNvPr>
          <p:cNvPicPr>
            <a:picLocks noChangeAspect="1"/>
          </p:cNvPicPr>
          <p:nvPr/>
        </p:nvPicPr>
        <p:blipFill>
          <a:blip r:embed="rId4"/>
          <a:stretch>
            <a:fillRect/>
          </a:stretch>
        </p:blipFill>
        <p:spPr>
          <a:xfrm>
            <a:off x="1719518" y="174510"/>
            <a:ext cx="2553599" cy="3611880"/>
          </a:xfrm>
          <a:prstGeom prst="rect">
            <a:avLst/>
          </a:prstGeom>
        </p:spPr>
      </p:pic>
      <p:sp>
        <p:nvSpPr>
          <p:cNvPr id="12" name="TextBox 11">
            <a:extLst>
              <a:ext uri="{FF2B5EF4-FFF2-40B4-BE49-F238E27FC236}">
                <a16:creationId xmlns:a16="http://schemas.microsoft.com/office/drawing/2014/main" id="{B4517F4E-984B-0ED3-EDFB-A378EE0F5ED5}"/>
              </a:ext>
            </a:extLst>
          </p:cNvPr>
          <p:cNvSpPr txBox="1"/>
          <p:nvPr/>
        </p:nvSpPr>
        <p:spPr>
          <a:xfrm>
            <a:off x="5298918" y="397268"/>
            <a:ext cx="4811514" cy="1246495"/>
          </a:xfrm>
          <a:prstGeom prst="rect">
            <a:avLst/>
          </a:prstGeom>
          <a:noFill/>
        </p:spPr>
        <p:txBody>
          <a:bodyPr wrap="square">
            <a:spAutoFit/>
          </a:bodyPr>
          <a:lstStyle/>
          <a:p>
            <a:pPr defTabSz="428625"/>
            <a:r>
              <a:rPr lang="en-US" sz="3750" cap="all" spc="-94" dirty="0">
                <a:solidFill>
                  <a:srgbClr val="DADADA"/>
                </a:solidFill>
                <a:latin typeface="Calisto MT" panose="02040603050505030304"/>
              </a:rPr>
              <a:t>Italian cooking - Arancini</a:t>
            </a:r>
          </a:p>
        </p:txBody>
      </p:sp>
    </p:spTree>
    <p:extLst>
      <p:ext uri="{BB962C8B-B14F-4D97-AF65-F5344CB8AC3E}">
        <p14:creationId xmlns:p14="http://schemas.microsoft.com/office/powerpoint/2010/main" val="13159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A33-0072-9C36-E6CE-508BDBBF85FF}"/>
              </a:ext>
            </a:extLst>
          </p:cNvPr>
          <p:cNvSpPr>
            <a:spLocks noGrp="1"/>
          </p:cNvSpPr>
          <p:nvPr>
            <p:ph type="title"/>
          </p:nvPr>
        </p:nvSpPr>
        <p:spPr>
          <a:xfrm>
            <a:off x="5394960" y="782559"/>
            <a:ext cx="4248341" cy="1320800"/>
          </a:xfrm>
        </p:spPr>
        <p:txBody>
          <a:bodyPr>
            <a:normAutofit/>
          </a:bodyPr>
          <a:lstStyle/>
          <a:p>
            <a:r>
              <a:rPr lang="en-AU" dirty="0"/>
              <a:t>Project Background</a:t>
            </a:r>
          </a:p>
        </p:txBody>
      </p:sp>
      <p:sp>
        <p:nvSpPr>
          <p:cNvPr id="6" name="Content Placeholder 5">
            <a:extLst>
              <a:ext uri="{FF2B5EF4-FFF2-40B4-BE49-F238E27FC236}">
                <a16:creationId xmlns:a16="http://schemas.microsoft.com/office/drawing/2014/main" id="{8C5B0B3A-A334-C3C5-E5EF-EA7C762D0B52}"/>
              </a:ext>
            </a:extLst>
          </p:cNvPr>
          <p:cNvSpPr>
            <a:spLocks noGrp="1"/>
          </p:cNvSpPr>
          <p:nvPr>
            <p:ph idx="1"/>
          </p:nvPr>
        </p:nvSpPr>
        <p:spPr>
          <a:xfrm>
            <a:off x="5168087" y="1442959"/>
            <a:ext cx="4747438" cy="4697411"/>
          </a:xfrm>
        </p:spPr>
        <p:txBody>
          <a:bodyPr>
            <a:normAutofit/>
          </a:bodyPr>
          <a:lstStyle/>
          <a:p>
            <a:pPr>
              <a:lnSpc>
                <a:spcPct val="90000"/>
              </a:lnSpc>
            </a:pPr>
            <a:endParaRPr lang="en-AU" sz="2400" b="1" dirty="0">
              <a:solidFill>
                <a:schemeClr val="accent1">
                  <a:lumMod val="75000"/>
                </a:schemeClr>
              </a:solidFill>
            </a:endParaRPr>
          </a:p>
          <a:p>
            <a:pPr>
              <a:lnSpc>
                <a:spcPct val="90000"/>
              </a:lnSpc>
            </a:pPr>
            <a:r>
              <a:rPr lang="en-AU" sz="2400" b="1" dirty="0">
                <a:solidFill>
                  <a:schemeClr val="accent1">
                    <a:lumMod val="75000"/>
                  </a:schemeClr>
                </a:solidFill>
              </a:rPr>
              <a:t>Key project </a:t>
            </a:r>
            <a:r>
              <a:rPr lang="en-AU" dirty="0"/>
              <a:t>in Investment Plan</a:t>
            </a:r>
          </a:p>
          <a:p>
            <a:pPr>
              <a:lnSpc>
                <a:spcPct val="90000"/>
              </a:lnSpc>
            </a:pPr>
            <a:endParaRPr lang="en-AU" dirty="0"/>
          </a:p>
          <a:p>
            <a:pPr>
              <a:lnSpc>
                <a:spcPct val="90000"/>
              </a:lnSpc>
            </a:pPr>
            <a:r>
              <a:rPr lang="en-AU" dirty="0"/>
              <a:t>South Australians </a:t>
            </a:r>
            <a:r>
              <a:rPr lang="en-AU" sz="2400" b="1" dirty="0">
                <a:solidFill>
                  <a:schemeClr val="accent1">
                    <a:lumMod val="75000"/>
                  </a:schemeClr>
                </a:solidFill>
              </a:rPr>
              <a:t>lost more than $1 billion </a:t>
            </a:r>
            <a:r>
              <a:rPr lang="en-AU" dirty="0"/>
              <a:t>on electronic gaming machines in 2024-25</a:t>
            </a:r>
          </a:p>
          <a:p>
            <a:pPr>
              <a:lnSpc>
                <a:spcPct val="90000"/>
              </a:lnSpc>
            </a:pPr>
            <a:endParaRPr lang="en-AU" dirty="0"/>
          </a:p>
          <a:p>
            <a:pPr>
              <a:lnSpc>
                <a:spcPct val="90000"/>
              </a:lnSpc>
            </a:pPr>
            <a:r>
              <a:rPr lang="en-AU" dirty="0"/>
              <a:t>Risk factors include </a:t>
            </a:r>
            <a:r>
              <a:rPr lang="en-AU" sz="2400" b="1" dirty="0">
                <a:solidFill>
                  <a:schemeClr val="accent1">
                    <a:lumMod val="75000"/>
                  </a:schemeClr>
                </a:solidFill>
              </a:rPr>
              <a:t>social isolation, boredom and loneliness</a:t>
            </a:r>
          </a:p>
          <a:p>
            <a:pPr>
              <a:lnSpc>
                <a:spcPct val="90000"/>
              </a:lnSpc>
            </a:pPr>
            <a:endParaRPr lang="en-AU" sz="2400" b="1" dirty="0">
              <a:solidFill>
                <a:schemeClr val="accent1">
                  <a:lumMod val="75000"/>
                </a:schemeClr>
              </a:solidFill>
            </a:endParaRPr>
          </a:p>
        </p:txBody>
      </p:sp>
      <p:pic>
        <p:nvPicPr>
          <p:cNvPr id="4" name="Picture 3">
            <a:extLst>
              <a:ext uri="{FF2B5EF4-FFF2-40B4-BE49-F238E27FC236}">
                <a16:creationId xmlns:a16="http://schemas.microsoft.com/office/drawing/2014/main" id="{7C8170EC-0807-CD51-37A1-AB895761CD63}"/>
              </a:ext>
            </a:extLst>
          </p:cNvPr>
          <p:cNvPicPr>
            <a:picLocks noChangeAspect="1"/>
          </p:cNvPicPr>
          <p:nvPr/>
        </p:nvPicPr>
        <p:blipFill rotWithShape="1">
          <a:blip r:embed="rId3"/>
          <a:srcRect l="17503" r="3018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5622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0973BA1B-C381-AB3C-85F9-C52BDD1320B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CA3F66F-38A8-0D55-7B82-F0F14F55813E}"/>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group of people sitting at a table&#10;&#10;AI-generated content may be incorrect.">
            <a:extLst>
              <a:ext uri="{FF2B5EF4-FFF2-40B4-BE49-F238E27FC236}">
                <a16:creationId xmlns:a16="http://schemas.microsoft.com/office/drawing/2014/main" id="{38EA27B0-AD9A-AFE0-A534-9DE70217EC1E}"/>
              </a:ext>
            </a:extLst>
          </p:cNvPr>
          <p:cNvPicPr>
            <a:picLocks noChangeAspect="1"/>
          </p:cNvPicPr>
          <p:nvPr/>
        </p:nvPicPr>
        <p:blipFill>
          <a:blip r:embed="rId3"/>
          <a:stretch>
            <a:fillRect/>
          </a:stretch>
        </p:blipFill>
        <p:spPr>
          <a:xfrm>
            <a:off x="5440816" y="124928"/>
            <a:ext cx="4932541" cy="6576721"/>
          </a:xfrm>
          <a:prstGeom prst="rect">
            <a:avLst/>
          </a:prstGeom>
        </p:spPr>
      </p:pic>
      <p:pic>
        <p:nvPicPr>
          <p:cNvPr id="8" name="Picture 7" descr="A poster for a sushi event&#10;&#10;AI-generated content may be incorrect.">
            <a:extLst>
              <a:ext uri="{FF2B5EF4-FFF2-40B4-BE49-F238E27FC236}">
                <a16:creationId xmlns:a16="http://schemas.microsoft.com/office/drawing/2014/main" id="{4457DE18-2855-3FB0-4C89-6F848D8483D9}"/>
              </a:ext>
            </a:extLst>
          </p:cNvPr>
          <p:cNvPicPr>
            <a:picLocks noChangeAspect="1"/>
          </p:cNvPicPr>
          <p:nvPr/>
        </p:nvPicPr>
        <p:blipFill>
          <a:blip r:embed="rId4"/>
          <a:stretch>
            <a:fillRect/>
          </a:stretch>
        </p:blipFill>
        <p:spPr>
          <a:xfrm>
            <a:off x="1719517" y="161491"/>
            <a:ext cx="3574342" cy="5055647"/>
          </a:xfrm>
          <a:prstGeom prst="rect">
            <a:avLst/>
          </a:prstGeom>
        </p:spPr>
      </p:pic>
    </p:spTree>
    <p:extLst>
      <p:ext uri="{BB962C8B-B14F-4D97-AF65-F5344CB8AC3E}">
        <p14:creationId xmlns:p14="http://schemas.microsoft.com/office/powerpoint/2010/main" val="388306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BEA6A264-635B-560F-11D6-41C9346BF89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2F5BB7F-0305-CFFD-B6BF-147B265D6C69}"/>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5" name="Picture 4" descr="A group of people in a room&#10;&#10;AI-generated content may be incorrect.">
            <a:extLst>
              <a:ext uri="{FF2B5EF4-FFF2-40B4-BE49-F238E27FC236}">
                <a16:creationId xmlns:a16="http://schemas.microsoft.com/office/drawing/2014/main" id="{A88256AB-0FBB-F481-DFA1-443314711F9A}"/>
              </a:ext>
            </a:extLst>
          </p:cNvPr>
          <p:cNvPicPr>
            <a:picLocks noChangeAspect="1"/>
          </p:cNvPicPr>
          <p:nvPr/>
        </p:nvPicPr>
        <p:blipFill>
          <a:blip r:embed="rId3"/>
          <a:stretch>
            <a:fillRect/>
          </a:stretch>
        </p:blipFill>
        <p:spPr>
          <a:xfrm rot="5400000">
            <a:off x="4706521" y="1008754"/>
            <a:ext cx="6462190" cy="4846643"/>
          </a:xfrm>
          <a:prstGeom prst="rect">
            <a:avLst/>
          </a:prstGeom>
        </p:spPr>
      </p:pic>
      <p:pic>
        <p:nvPicPr>
          <p:cNvPr id="8" name="Picture 7" descr="A poster with a drawing of a building&#10;&#10;AI-generated content may be incorrect.">
            <a:extLst>
              <a:ext uri="{FF2B5EF4-FFF2-40B4-BE49-F238E27FC236}">
                <a16:creationId xmlns:a16="http://schemas.microsoft.com/office/drawing/2014/main" id="{BF9DE483-2C3D-D3B0-2025-E901C8E83945}"/>
              </a:ext>
            </a:extLst>
          </p:cNvPr>
          <p:cNvPicPr>
            <a:picLocks noChangeAspect="1"/>
          </p:cNvPicPr>
          <p:nvPr/>
        </p:nvPicPr>
        <p:blipFill>
          <a:blip r:embed="rId4"/>
          <a:stretch>
            <a:fillRect/>
          </a:stretch>
        </p:blipFill>
        <p:spPr>
          <a:xfrm>
            <a:off x="1831064" y="200979"/>
            <a:ext cx="3524028" cy="4984483"/>
          </a:xfrm>
          <a:prstGeom prst="rect">
            <a:avLst/>
          </a:prstGeom>
        </p:spPr>
      </p:pic>
    </p:spTree>
    <p:extLst>
      <p:ext uri="{BB962C8B-B14F-4D97-AF65-F5344CB8AC3E}">
        <p14:creationId xmlns:p14="http://schemas.microsoft.com/office/powerpoint/2010/main" val="204565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24867599-E1A4-3E85-2F7A-24ED1F1C9E6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3774E98-D6CB-5F02-2319-25AEC0A01604}"/>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group of people standing around a table&#10;&#10;AI-generated content may be incorrect.">
            <a:extLst>
              <a:ext uri="{FF2B5EF4-FFF2-40B4-BE49-F238E27FC236}">
                <a16:creationId xmlns:a16="http://schemas.microsoft.com/office/drawing/2014/main" id="{54674D02-4127-3EDD-E092-8F0D24FF808F}"/>
              </a:ext>
            </a:extLst>
          </p:cNvPr>
          <p:cNvPicPr>
            <a:picLocks noChangeAspect="1"/>
          </p:cNvPicPr>
          <p:nvPr/>
        </p:nvPicPr>
        <p:blipFill>
          <a:blip r:embed="rId3"/>
          <a:stretch>
            <a:fillRect/>
          </a:stretch>
        </p:blipFill>
        <p:spPr>
          <a:xfrm>
            <a:off x="3995738" y="1824606"/>
            <a:ext cx="6351963" cy="4763972"/>
          </a:xfrm>
          <a:prstGeom prst="rect">
            <a:avLst/>
          </a:prstGeom>
        </p:spPr>
      </p:pic>
      <p:pic>
        <p:nvPicPr>
          <p:cNvPr id="8" name="Picture 7" descr="A poster for a ghost tour&#10;&#10;AI-generated content may be incorrect.">
            <a:extLst>
              <a:ext uri="{FF2B5EF4-FFF2-40B4-BE49-F238E27FC236}">
                <a16:creationId xmlns:a16="http://schemas.microsoft.com/office/drawing/2014/main" id="{96C17863-0DE7-8F8C-0ECD-5751F00198CB}"/>
              </a:ext>
            </a:extLst>
          </p:cNvPr>
          <p:cNvPicPr>
            <a:picLocks noChangeAspect="1"/>
          </p:cNvPicPr>
          <p:nvPr/>
        </p:nvPicPr>
        <p:blipFill>
          <a:blip r:embed="rId4"/>
          <a:stretch>
            <a:fillRect/>
          </a:stretch>
        </p:blipFill>
        <p:spPr>
          <a:xfrm>
            <a:off x="1719518" y="135526"/>
            <a:ext cx="2804688" cy="3967027"/>
          </a:xfrm>
          <a:prstGeom prst="rect">
            <a:avLst/>
          </a:prstGeom>
        </p:spPr>
      </p:pic>
    </p:spTree>
    <p:extLst>
      <p:ext uri="{BB962C8B-B14F-4D97-AF65-F5344CB8AC3E}">
        <p14:creationId xmlns:p14="http://schemas.microsoft.com/office/powerpoint/2010/main" val="283372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00A37668-E8A0-017F-73FC-7CFE2B7549E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F5354D-27BD-0BC5-B6AE-92B6EAB47F79}"/>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5" name="Picture 4" descr="A person smiling at a table with food&#10;&#10;AI-generated content may be incorrect.">
            <a:extLst>
              <a:ext uri="{FF2B5EF4-FFF2-40B4-BE49-F238E27FC236}">
                <a16:creationId xmlns:a16="http://schemas.microsoft.com/office/drawing/2014/main" id="{C5DB0FF8-70D6-90CF-297E-0F73CE5959EF}"/>
              </a:ext>
            </a:extLst>
          </p:cNvPr>
          <p:cNvPicPr>
            <a:picLocks noChangeAspect="1"/>
          </p:cNvPicPr>
          <p:nvPr/>
        </p:nvPicPr>
        <p:blipFill>
          <a:blip r:embed="rId3"/>
          <a:stretch>
            <a:fillRect/>
          </a:stretch>
        </p:blipFill>
        <p:spPr>
          <a:xfrm rot="5400000">
            <a:off x="4717571" y="963646"/>
            <a:ext cx="6471754" cy="4853815"/>
          </a:xfrm>
          <a:prstGeom prst="rect">
            <a:avLst/>
          </a:prstGeom>
        </p:spPr>
      </p:pic>
      <p:pic>
        <p:nvPicPr>
          <p:cNvPr id="8" name="Picture 7" descr="A bowl of soup with text overlay&#10;&#10;AI-generated content may be incorrect.">
            <a:extLst>
              <a:ext uri="{FF2B5EF4-FFF2-40B4-BE49-F238E27FC236}">
                <a16:creationId xmlns:a16="http://schemas.microsoft.com/office/drawing/2014/main" id="{E99F3BE7-AB7E-51E7-E02F-9F2288ACABDE}"/>
              </a:ext>
            </a:extLst>
          </p:cNvPr>
          <p:cNvPicPr>
            <a:picLocks noChangeAspect="1"/>
          </p:cNvPicPr>
          <p:nvPr/>
        </p:nvPicPr>
        <p:blipFill>
          <a:blip r:embed="rId4"/>
          <a:stretch>
            <a:fillRect/>
          </a:stretch>
        </p:blipFill>
        <p:spPr>
          <a:xfrm>
            <a:off x="1811644" y="180318"/>
            <a:ext cx="3500995" cy="5251494"/>
          </a:xfrm>
          <a:prstGeom prst="rect">
            <a:avLst/>
          </a:prstGeom>
        </p:spPr>
      </p:pic>
    </p:spTree>
    <p:extLst>
      <p:ext uri="{BB962C8B-B14F-4D97-AF65-F5344CB8AC3E}">
        <p14:creationId xmlns:p14="http://schemas.microsoft.com/office/powerpoint/2010/main" val="29472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a:extLst>
            <a:ext uri="{FF2B5EF4-FFF2-40B4-BE49-F238E27FC236}">
              <a16:creationId xmlns:a16="http://schemas.microsoft.com/office/drawing/2014/main" id="{3A06F7ED-735E-3509-9CDA-D785411F9CB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5AA7599-7D3E-0AE8-8F06-8997E630EF3D}"/>
              </a:ext>
            </a:extLst>
          </p:cNvPr>
          <p:cNvSpPr>
            <a:spLocks noGrp="1"/>
          </p:cNvSpPr>
          <p:nvPr>
            <p:ph type="body" sz="half" idx="2"/>
          </p:nvPr>
        </p:nvSpPr>
        <p:spPr>
          <a:xfrm>
            <a:off x="1719518" y="1000125"/>
            <a:ext cx="2092762" cy="3611880"/>
          </a:xfrm>
        </p:spPr>
        <p:txBody>
          <a:bodyPr>
            <a:normAutofit/>
          </a:bodyPr>
          <a:lstStyle/>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a:p>
            <a:pPr marL="321469" indent="-321469">
              <a:buFont typeface="Wingdings" panose="05000000000000000000" pitchFamily="2" charset="2"/>
              <a:buChar char="§"/>
            </a:pPr>
            <a:endParaRPr lang="en-AU" sz="2250" dirty="0">
              <a:solidFill>
                <a:schemeClr val="tx1"/>
              </a:solidFill>
            </a:endParaRPr>
          </a:p>
        </p:txBody>
      </p:sp>
      <p:pic>
        <p:nvPicPr>
          <p:cNvPr id="4" name="Picture 3" descr="A group of people around a table&#10;&#10;AI-generated content may be incorrect.">
            <a:extLst>
              <a:ext uri="{FF2B5EF4-FFF2-40B4-BE49-F238E27FC236}">
                <a16:creationId xmlns:a16="http://schemas.microsoft.com/office/drawing/2014/main" id="{53177270-E0DB-1F41-C625-906AEC8431A0}"/>
              </a:ext>
            </a:extLst>
          </p:cNvPr>
          <p:cNvPicPr>
            <a:picLocks noChangeAspect="1"/>
          </p:cNvPicPr>
          <p:nvPr/>
        </p:nvPicPr>
        <p:blipFill>
          <a:blip r:embed="rId3"/>
          <a:srcRect r="4686"/>
          <a:stretch>
            <a:fillRect/>
          </a:stretch>
        </p:blipFill>
        <p:spPr>
          <a:xfrm>
            <a:off x="4324776" y="1877323"/>
            <a:ext cx="6147707" cy="4837450"/>
          </a:xfrm>
          <a:prstGeom prst="rect">
            <a:avLst/>
          </a:prstGeom>
        </p:spPr>
      </p:pic>
      <p:pic>
        <p:nvPicPr>
          <p:cNvPr id="8" name="Picture 7" descr="A casserole in a white bowl&#10;&#10;AI-generated content may be incorrect.">
            <a:extLst>
              <a:ext uri="{FF2B5EF4-FFF2-40B4-BE49-F238E27FC236}">
                <a16:creationId xmlns:a16="http://schemas.microsoft.com/office/drawing/2014/main" id="{0F755D14-962D-BEE4-AB05-57F31618E8A4}"/>
              </a:ext>
            </a:extLst>
          </p:cNvPr>
          <p:cNvPicPr>
            <a:picLocks noChangeAspect="1"/>
          </p:cNvPicPr>
          <p:nvPr/>
        </p:nvPicPr>
        <p:blipFill>
          <a:blip r:embed="rId4"/>
          <a:stretch>
            <a:fillRect/>
          </a:stretch>
        </p:blipFill>
        <p:spPr>
          <a:xfrm>
            <a:off x="1719516" y="111035"/>
            <a:ext cx="2998761" cy="4241529"/>
          </a:xfrm>
          <a:prstGeom prst="rect">
            <a:avLst/>
          </a:prstGeom>
        </p:spPr>
      </p:pic>
    </p:spTree>
    <p:extLst>
      <p:ext uri="{BB962C8B-B14F-4D97-AF65-F5344CB8AC3E}">
        <p14:creationId xmlns:p14="http://schemas.microsoft.com/office/powerpoint/2010/main" val="252165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81E3-238F-C810-FF80-F8C4E8F4E01A}"/>
            </a:ext>
          </a:extLst>
        </p:cNvPr>
        <p:cNvGrpSpPr/>
        <p:nvPr/>
      </p:nvGrpSpPr>
      <p:grpSpPr>
        <a:xfrm>
          <a:off x="0" y="0"/>
          <a:ext cx="0" cy="0"/>
          <a:chOff x="0" y="0"/>
          <a:chExt cx="0" cy="0"/>
        </a:xfrm>
      </p:grpSpPr>
      <p:pic>
        <p:nvPicPr>
          <p:cNvPr id="13" name="Picture 12" descr="A person and person sitting at a table with wine glasses&#10;&#10;AI-generated content may be incorrect.">
            <a:extLst>
              <a:ext uri="{FF2B5EF4-FFF2-40B4-BE49-F238E27FC236}">
                <a16:creationId xmlns:a16="http://schemas.microsoft.com/office/drawing/2014/main" id="{2B9988A7-1A8C-D20A-1D18-EB52C98C10AB}"/>
              </a:ext>
            </a:extLst>
          </p:cNvPr>
          <p:cNvPicPr>
            <a:picLocks noChangeAspect="1"/>
          </p:cNvPicPr>
          <p:nvPr/>
        </p:nvPicPr>
        <p:blipFill>
          <a:blip r:embed="rId3"/>
          <a:stretch>
            <a:fillRect/>
          </a:stretch>
        </p:blipFill>
        <p:spPr>
          <a:xfrm>
            <a:off x="6383791" y="3680995"/>
            <a:ext cx="4078061" cy="3058548"/>
          </a:xfrm>
          <a:prstGeom prst="ellipse">
            <a:avLst/>
          </a:prstGeom>
        </p:spPr>
      </p:pic>
      <p:sp>
        <p:nvSpPr>
          <p:cNvPr id="20" name="TextBox 19">
            <a:extLst>
              <a:ext uri="{FF2B5EF4-FFF2-40B4-BE49-F238E27FC236}">
                <a16:creationId xmlns:a16="http://schemas.microsoft.com/office/drawing/2014/main" id="{5098F9EA-F998-4AFB-E400-ABAE94705355}"/>
              </a:ext>
            </a:extLst>
          </p:cNvPr>
          <p:cNvSpPr txBox="1"/>
          <p:nvPr/>
        </p:nvSpPr>
        <p:spPr>
          <a:xfrm>
            <a:off x="1730148" y="195947"/>
            <a:ext cx="8401050" cy="6498317"/>
          </a:xfrm>
          <a:prstGeom prst="rect">
            <a:avLst/>
          </a:prstGeom>
          <a:noFill/>
        </p:spPr>
        <p:txBody>
          <a:bodyPr wrap="square" rtlCol="0">
            <a:spAutoFit/>
          </a:bodyPr>
          <a:lstStyle/>
          <a:p>
            <a:pPr defTabSz="428625"/>
            <a:r>
              <a:rPr lang="en-US" sz="5063" cap="all" spc="-94" dirty="0">
                <a:solidFill>
                  <a:prstClr val="white">
                    <a:lumMod val="75000"/>
                    <a:lumOff val="25000"/>
                  </a:prstClr>
                </a:solidFill>
                <a:latin typeface="Bahnschrift SemiBold SemiConden" panose="020B0502040204020203" pitchFamily="34" charset="0"/>
              </a:rPr>
              <a:t>outcomes</a:t>
            </a:r>
            <a:br>
              <a:rPr lang="en-US" sz="5625" cap="all" spc="-94" dirty="0">
                <a:solidFill>
                  <a:prstClr val="white">
                    <a:lumMod val="75000"/>
                    <a:lumOff val="25000"/>
                  </a:prstClr>
                </a:solidFill>
                <a:latin typeface="Calisto MT" panose="02040603050505030304"/>
              </a:rPr>
            </a:br>
            <a:r>
              <a:rPr lang="en-AU" sz="1875" dirty="0">
                <a:solidFill>
                  <a:prstClr val="white"/>
                </a:solidFill>
                <a:latin typeface="Quire Sans" panose="020B0502040400020003" pitchFamily="34" charset="0"/>
                <a:cs typeface="Quire Sans" panose="020B0502040400020003" pitchFamily="34" charset="0"/>
              </a:rPr>
              <a:t>290 people attended 19 sessions of the Social Set program (amounting to 861.5 hours of fun!) which provided a variety of opportunities for social connection, skills development and learning. </a:t>
            </a:r>
            <a:br>
              <a:rPr lang="en-AU" sz="1875" dirty="0">
                <a:solidFill>
                  <a:prstClr val="white"/>
                </a:solidFill>
                <a:latin typeface="Quire Sans" panose="020B0502040400020003" pitchFamily="34" charset="0"/>
                <a:cs typeface="Quire Sans" panose="020B0502040400020003" pitchFamily="34" charset="0"/>
              </a:rPr>
            </a:br>
            <a:br>
              <a:rPr lang="en-AU" sz="1875" dirty="0">
                <a:solidFill>
                  <a:prstClr val="white"/>
                </a:solidFill>
                <a:latin typeface="Quire Sans" panose="020B0502040400020003" pitchFamily="34" charset="0"/>
                <a:cs typeface="Quire Sans" panose="020B0502040400020003" pitchFamily="34" charset="0"/>
              </a:rPr>
            </a:br>
            <a:r>
              <a:rPr lang="en-AU" sz="1875" dirty="0">
                <a:solidFill>
                  <a:prstClr val="white"/>
                </a:solidFill>
                <a:latin typeface="Quire Sans" panose="020B0502040400020003" pitchFamily="34" charset="0"/>
                <a:cs typeface="Quire Sans" panose="020B0502040400020003" pitchFamily="34" charset="0"/>
              </a:rPr>
              <a:t>20% of survey </a:t>
            </a:r>
            <a:r>
              <a:rPr lang="en-AU" sz="1875" dirty="0" err="1">
                <a:solidFill>
                  <a:prstClr val="white"/>
                </a:solidFill>
                <a:latin typeface="Quire Sans" panose="020B0502040400020003" pitchFamily="34" charset="0"/>
                <a:cs typeface="Quire Sans" panose="020B0502040400020003" pitchFamily="34" charset="0"/>
              </a:rPr>
              <a:t>respondees</a:t>
            </a:r>
            <a:r>
              <a:rPr lang="en-AU" sz="1875" dirty="0">
                <a:solidFill>
                  <a:prstClr val="white"/>
                </a:solidFill>
                <a:latin typeface="Quire Sans" panose="020B0502040400020003" pitchFamily="34" charset="0"/>
                <a:cs typeface="Quire Sans" panose="020B0502040400020003" pitchFamily="34" charset="0"/>
              </a:rPr>
              <a:t> gambled regularly (once a week or more)</a:t>
            </a:r>
            <a:br>
              <a:rPr lang="en-AU" sz="1875" dirty="0">
                <a:solidFill>
                  <a:prstClr val="white"/>
                </a:solidFill>
                <a:latin typeface="Quire Sans" panose="020B0502040400020003" pitchFamily="34" charset="0"/>
                <a:cs typeface="Quire Sans" panose="020B0502040400020003" pitchFamily="34" charset="0"/>
              </a:rPr>
            </a:br>
            <a:br>
              <a:rPr lang="en-AU" sz="1875" dirty="0">
                <a:solidFill>
                  <a:prstClr val="white"/>
                </a:solidFill>
                <a:latin typeface="Quire Sans" panose="020B0502040400020003" pitchFamily="34" charset="0"/>
                <a:cs typeface="Quire Sans" panose="020B0502040400020003" pitchFamily="34" charset="0"/>
              </a:rPr>
            </a:br>
            <a:r>
              <a:rPr lang="en-AU" sz="1875" dirty="0">
                <a:solidFill>
                  <a:prstClr val="white"/>
                </a:solidFill>
                <a:latin typeface="Quire Sans" panose="020B0502040400020003" pitchFamily="34" charset="0"/>
                <a:cs typeface="Quire Sans" panose="020B0502040400020003" pitchFamily="34" charset="0"/>
              </a:rPr>
              <a:t>133 people attended the Goolwa Community Centre for the first time</a:t>
            </a:r>
            <a:br>
              <a:rPr lang="en-AU" sz="1875" dirty="0">
                <a:solidFill>
                  <a:prstClr val="white"/>
                </a:solidFill>
                <a:latin typeface="Quire Sans" panose="020B0502040400020003" pitchFamily="34" charset="0"/>
                <a:cs typeface="Quire Sans" panose="020B0502040400020003" pitchFamily="34" charset="0"/>
              </a:rPr>
            </a:br>
            <a:br>
              <a:rPr lang="en-AU" sz="1875" dirty="0">
                <a:solidFill>
                  <a:prstClr val="white"/>
                </a:solidFill>
                <a:latin typeface="Quire Sans" panose="020B0502040400020003" pitchFamily="34" charset="0"/>
                <a:cs typeface="Quire Sans" panose="020B0502040400020003" pitchFamily="34" charset="0"/>
              </a:rPr>
            </a:br>
            <a:r>
              <a:rPr lang="en-AU" sz="1875" dirty="0">
                <a:solidFill>
                  <a:prstClr val="white"/>
                </a:solidFill>
                <a:latin typeface="Quire Sans" panose="020B0502040400020003" pitchFamily="34" charset="0"/>
                <a:cs typeface="Quire Sans" panose="020B0502040400020003" pitchFamily="34" charset="0"/>
              </a:rPr>
              <a:t>98% of attendees reported feeling better connected to their community</a:t>
            </a:r>
            <a:br>
              <a:rPr lang="en-US" sz="5625" cap="all" spc="-94" dirty="0">
                <a:solidFill>
                  <a:prstClr val="white">
                    <a:lumMod val="75000"/>
                    <a:lumOff val="25000"/>
                  </a:prstClr>
                </a:solidFill>
                <a:latin typeface="Calisto MT" panose="02040603050505030304"/>
              </a:rPr>
            </a:br>
            <a:br>
              <a:rPr lang="en-AU" sz="1688" dirty="0">
                <a:solidFill>
                  <a:prstClr val="white"/>
                </a:solidFill>
                <a:latin typeface="Calisto MT" panose="02040603050505030304"/>
              </a:rPr>
            </a:br>
            <a:endParaRPr lang="en-AU" sz="1688" dirty="0">
              <a:solidFill>
                <a:prstClr val="white"/>
              </a:solidFill>
              <a:latin typeface="Calisto MT" panose="02040603050505030304"/>
            </a:endParaRPr>
          </a:p>
          <a:p>
            <a:pPr defTabSz="428625"/>
            <a:endParaRPr lang="en-AU" sz="1688" dirty="0">
              <a:solidFill>
                <a:prstClr val="white"/>
              </a:solidFill>
              <a:latin typeface="Calisto MT" panose="02040603050505030304"/>
            </a:endParaRPr>
          </a:p>
          <a:p>
            <a:pPr defTabSz="428625"/>
            <a:endParaRPr lang="en-AU" sz="1688" dirty="0">
              <a:solidFill>
                <a:prstClr val="white"/>
              </a:solidFill>
              <a:latin typeface="Calisto MT" panose="02040603050505030304"/>
            </a:endParaRPr>
          </a:p>
          <a:p>
            <a:pPr defTabSz="428625"/>
            <a:endParaRPr lang="en-AU" sz="1688" dirty="0">
              <a:solidFill>
                <a:prstClr val="white"/>
              </a:solidFill>
              <a:latin typeface="Calisto MT" panose="02040603050505030304"/>
            </a:endParaRPr>
          </a:p>
          <a:p>
            <a:pPr defTabSz="428625"/>
            <a:r>
              <a:rPr lang="en-AU" sz="1875" i="1" dirty="0">
                <a:solidFill>
                  <a:prstClr val="white"/>
                </a:solidFill>
                <a:latin typeface="Quire Sans" panose="020B0502040400020003" pitchFamily="34" charset="0"/>
                <a:cs typeface="Quire Sans" panose="020B0502040400020003" pitchFamily="34" charset="0"/>
              </a:rPr>
              <a:t>One Pot Wonders</a:t>
            </a:r>
            <a:br>
              <a:rPr lang="en-AU" sz="1875" i="1" dirty="0">
                <a:solidFill>
                  <a:prstClr val="white"/>
                </a:solidFill>
                <a:latin typeface="Quire Sans" panose="020B0502040400020003" pitchFamily="34" charset="0"/>
                <a:cs typeface="Quire Sans" panose="020B0502040400020003" pitchFamily="34" charset="0"/>
              </a:rPr>
            </a:br>
            <a:br>
              <a:rPr lang="en-AU" sz="1875" i="1" dirty="0">
                <a:solidFill>
                  <a:prstClr val="white"/>
                </a:solidFill>
                <a:latin typeface="Quire Sans" panose="020B0502040400020003" pitchFamily="34" charset="0"/>
                <a:cs typeface="Quire Sans" panose="020B0502040400020003" pitchFamily="34" charset="0"/>
              </a:rPr>
            </a:br>
            <a:r>
              <a:rPr lang="en-AU" sz="1875" i="1" dirty="0">
                <a:solidFill>
                  <a:prstClr val="white"/>
                </a:solidFill>
                <a:latin typeface="Quire Sans" panose="020B0502040400020003" pitchFamily="34" charset="0"/>
                <a:cs typeface="Quire Sans" panose="020B0502040400020003" pitchFamily="34" charset="0"/>
              </a:rPr>
              <a:t>“Fabulous workshop. </a:t>
            </a:r>
          </a:p>
          <a:p>
            <a:pPr defTabSz="428625"/>
            <a:r>
              <a:rPr lang="en-AU" sz="1875" i="1" dirty="0">
                <a:solidFill>
                  <a:prstClr val="white"/>
                </a:solidFill>
                <a:latin typeface="Quire Sans" panose="020B0502040400020003" pitchFamily="34" charset="0"/>
                <a:cs typeface="Quire Sans" panose="020B0502040400020003" pitchFamily="34" charset="0"/>
              </a:rPr>
              <a:t>Great facilitator and the social experience</a:t>
            </a:r>
          </a:p>
          <a:p>
            <a:pPr defTabSz="428625"/>
            <a:r>
              <a:rPr lang="en-AU" sz="1875" i="1" dirty="0">
                <a:solidFill>
                  <a:prstClr val="white"/>
                </a:solidFill>
                <a:latin typeface="Quire Sans" panose="020B0502040400020003" pitchFamily="34" charset="0"/>
                <a:cs typeface="Quire Sans" panose="020B0502040400020003" pitchFamily="34" charset="0"/>
              </a:rPr>
              <a:t> was just so good. </a:t>
            </a:r>
          </a:p>
          <a:p>
            <a:pPr defTabSz="428625"/>
            <a:r>
              <a:rPr lang="en-AU" sz="1875" i="1" dirty="0">
                <a:solidFill>
                  <a:prstClr val="white"/>
                </a:solidFill>
                <a:latin typeface="Quire Sans" panose="020B0502040400020003" pitchFamily="34" charset="0"/>
                <a:cs typeface="Quire Sans" panose="020B0502040400020003" pitchFamily="34" charset="0"/>
              </a:rPr>
              <a:t>Great to connect with people in my community.”</a:t>
            </a:r>
            <a:endParaRPr lang="en-AU" sz="1875" dirty="0">
              <a:solidFill>
                <a:prstClr val="white"/>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3600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55B8B-CC94-4FA1-E782-8EB17C0D9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EA86A-9012-79D0-036A-FCD526C9E5BB}"/>
              </a:ext>
            </a:extLst>
          </p:cNvPr>
          <p:cNvSpPr>
            <a:spLocks noGrp="1"/>
          </p:cNvSpPr>
          <p:nvPr>
            <p:ph type="ctrTitle"/>
          </p:nvPr>
        </p:nvSpPr>
        <p:spPr>
          <a:xfrm>
            <a:off x="4075436" y="242566"/>
            <a:ext cx="4033316" cy="802208"/>
          </a:xfrm>
        </p:spPr>
        <p:txBody>
          <a:bodyPr>
            <a:normAutofit fontScale="90000"/>
          </a:bodyPr>
          <a:lstStyle/>
          <a:p>
            <a:r>
              <a:rPr lang="en-US" sz="5625" b="1" cap="all" spc="-94" dirty="0">
                <a:solidFill>
                  <a:srgbClr val="EEEAEC"/>
                </a:solidFill>
                <a:latin typeface="Bahnschrift SemiBold SemiConden" panose="020B0502040204020203" pitchFamily="34" charset="0"/>
              </a:rPr>
              <a:t>learnings</a:t>
            </a:r>
            <a:endParaRPr lang="en-AU" b="1" dirty="0"/>
          </a:p>
        </p:txBody>
      </p:sp>
      <p:sp>
        <p:nvSpPr>
          <p:cNvPr id="7" name="Text Placeholder 6">
            <a:extLst>
              <a:ext uri="{FF2B5EF4-FFF2-40B4-BE49-F238E27FC236}">
                <a16:creationId xmlns:a16="http://schemas.microsoft.com/office/drawing/2014/main" id="{AC061DCA-3B3F-66CF-0DC0-4D7843ED06AC}"/>
              </a:ext>
            </a:extLst>
          </p:cNvPr>
          <p:cNvSpPr>
            <a:spLocks noGrp="1"/>
          </p:cNvSpPr>
          <p:nvPr>
            <p:ph type="subTitle" idx="1"/>
          </p:nvPr>
        </p:nvSpPr>
        <p:spPr/>
        <p:txBody>
          <a:bodyPr>
            <a:normAutofit/>
          </a:bodyPr>
          <a:lstStyle/>
          <a:p>
            <a:pPr marL="321469" indent="-321469">
              <a:buFont typeface="Wingdings" panose="05000000000000000000" pitchFamily="2" charset="2"/>
              <a:buChar char="§"/>
            </a:pPr>
            <a:endParaRPr lang="en-AU" sz="2250" dirty="0"/>
          </a:p>
          <a:p>
            <a:pPr marL="321469" indent="-321469">
              <a:buFont typeface="Wingdings" panose="05000000000000000000" pitchFamily="2" charset="2"/>
              <a:buChar char="§"/>
            </a:pPr>
            <a:endParaRPr lang="en-AU" sz="2250" dirty="0"/>
          </a:p>
          <a:p>
            <a:pPr marL="321469" indent="-321469">
              <a:buFont typeface="Wingdings" panose="05000000000000000000" pitchFamily="2" charset="2"/>
              <a:buChar char="§"/>
            </a:pPr>
            <a:endParaRPr lang="en-AU" sz="2250" dirty="0"/>
          </a:p>
          <a:p>
            <a:pPr marL="321469" indent="-321469">
              <a:buFont typeface="Wingdings" panose="05000000000000000000" pitchFamily="2" charset="2"/>
              <a:buChar char="§"/>
            </a:pPr>
            <a:endParaRPr lang="en-AU" sz="2250" dirty="0"/>
          </a:p>
        </p:txBody>
      </p:sp>
      <p:sp>
        <p:nvSpPr>
          <p:cNvPr id="3" name="TextBox 2">
            <a:extLst>
              <a:ext uri="{FF2B5EF4-FFF2-40B4-BE49-F238E27FC236}">
                <a16:creationId xmlns:a16="http://schemas.microsoft.com/office/drawing/2014/main" id="{8C81D6AE-95B0-DF0E-0A18-1CC790CA95FD}"/>
              </a:ext>
            </a:extLst>
          </p:cNvPr>
          <p:cNvSpPr txBox="1"/>
          <p:nvPr/>
        </p:nvSpPr>
        <p:spPr>
          <a:xfrm>
            <a:off x="1854399" y="1044774"/>
            <a:ext cx="8161734" cy="5547096"/>
          </a:xfrm>
          <a:prstGeom prst="rect">
            <a:avLst/>
          </a:prstGeom>
          <a:noFill/>
        </p:spPr>
        <p:txBody>
          <a:bodyPr wrap="square" rtlCol="0">
            <a:spAutoFit/>
          </a:bodyPr>
          <a:lstStyle/>
          <a:p>
            <a:pPr defTabSz="428625"/>
            <a:r>
              <a:rPr lang="en-AU" sz="1688" dirty="0">
                <a:solidFill>
                  <a:prstClr val="white"/>
                </a:solidFill>
                <a:latin typeface="Calisto MT" panose="02040603050505030304"/>
              </a:rPr>
              <a:t>The Social set offered a diverse range of activities that brought people together to connect, learn new skills and develop a better understanding of their local community and environment.</a:t>
            </a:r>
          </a:p>
          <a:p>
            <a:pPr defTabSz="428625"/>
            <a:r>
              <a:rPr lang="en-AU" sz="1688" dirty="0">
                <a:solidFill>
                  <a:prstClr val="white"/>
                </a:solidFill>
                <a:latin typeface="Calisto MT" panose="02040603050505030304"/>
              </a:rPr>
              <a:t> </a:t>
            </a:r>
          </a:p>
          <a:p>
            <a:pPr defTabSz="428625"/>
            <a:r>
              <a:rPr lang="en-AU" sz="1688" dirty="0">
                <a:solidFill>
                  <a:prstClr val="white"/>
                </a:solidFill>
                <a:latin typeface="Calisto MT" panose="02040603050505030304"/>
              </a:rPr>
              <a:t>At the beginning of each session, we talked about the program being offered as an alternative to gambling and the importance of social connection to health and wellbeing. We also spoke about the need to support neighbours, friends or other community members to get involved to overcome social isolation. </a:t>
            </a:r>
          </a:p>
          <a:p>
            <a:pPr defTabSz="428625"/>
            <a:endParaRPr lang="en-AU" sz="1688" dirty="0">
              <a:solidFill>
                <a:prstClr val="white"/>
              </a:solidFill>
              <a:latin typeface="Calisto MT" panose="02040603050505030304"/>
            </a:endParaRPr>
          </a:p>
          <a:p>
            <a:pPr defTabSz="428625"/>
            <a:r>
              <a:rPr lang="en-AU" sz="1688" dirty="0">
                <a:solidFill>
                  <a:prstClr val="white"/>
                </a:solidFill>
                <a:latin typeface="Calisto MT" panose="02040603050505030304"/>
              </a:rPr>
              <a:t>Social connection is a powerful tool in preventing addiction. </a:t>
            </a:r>
          </a:p>
          <a:p>
            <a:pPr defTabSz="428625"/>
            <a:r>
              <a:rPr lang="en-AU" sz="1688">
                <a:solidFill>
                  <a:prstClr val="white"/>
                </a:solidFill>
                <a:latin typeface="Calisto MT" panose="02040603050505030304"/>
              </a:rPr>
              <a:t>A </a:t>
            </a:r>
            <a:r>
              <a:rPr lang="en-AU" sz="1688" dirty="0">
                <a:solidFill>
                  <a:prstClr val="white"/>
                </a:solidFill>
                <a:latin typeface="Calisto MT" panose="02040603050505030304"/>
              </a:rPr>
              <a:t>connected community has the capacity to support those in need and provides a protective factor for people at risk</a:t>
            </a:r>
            <a:r>
              <a:rPr lang="en-AU" sz="1688">
                <a:solidFill>
                  <a:prstClr val="white"/>
                </a:solidFill>
                <a:latin typeface="Calisto MT" panose="02040603050505030304"/>
              </a:rPr>
              <a:t>. </a:t>
            </a:r>
          </a:p>
          <a:p>
            <a:pPr defTabSz="428625"/>
            <a:endParaRPr lang="en-AU" sz="1688" dirty="0">
              <a:solidFill>
                <a:prstClr val="white"/>
              </a:solidFill>
              <a:latin typeface="Calisto MT" panose="02040603050505030304"/>
            </a:endParaRPr>
          </a:p>
          <a:p>
            <a:pPr defTabSz="428625"/>
            <a:r>
              <a:rPr lang="en-AU" sz="1688" dirty="0">
                <a:solidFill>
                  <a:prstClr val="white"/>
                </a:solidFill>
                <a:latin typeface="Calisto MT" panose="02040603050505030304"/>
              </a:rPr>
              <a:t>The program offered activities not previously offered which brought 133 new faces to the Community Centre. It was deliberately scheduled for the warm summer evenings with extra daylight hours to entice people to join in. </a:t>
            </a:r>
          </a:p>
          <a:p>
            <a:pPr defTabSz="428625"/>
            <a:r>
              <a:rPr lang="en-AU" sz="1688" dirty="0">
                <a:solidFill>
                  <a:prstClr val="white"/>
                </a:solidFill>
                <a:latin typeface="Calisto MT" panose="02040603050505030304"/>
              </a:rPr>
              <a:t>In the next iteration of the program, each activity will be developed and run in partnership with Community Connections and other community organisations which builds the capacity and reach of the program and the message of gambling harm and prevention measures. The program will again be promoted through the hotels and clubs as well as partner agencies.</a:t>
            </a:r>
          </a:p>
        </p:txBody>
      </p:sp>
    </p:spTree>
    <p:extLst>
      <p:ext uri="{BB962C8B-B14F-4D97-AF65-F5344CB8AC3E}">
        <p14:creationId xmlns:p14="http://schemas.microsoft.com/office/powerpoint/2010/main" val="109655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677334" y="609600"/>
            <a:ext cx="8596668" cy="1320800"/>
          </a:xfrm>
        </p:spPr>
        <p:txBody>
          <a:bodyPr>
            <a:normAutofit/>
          </a:bodyPr>
          <a:lstStyle/>
          <a:p>
            <a:r>
              <a:rPr lang="en-US"/>
              <a:t>Project aims</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02488257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878D-0132-2B82-0A08-06DD6A7D7560}"/>
              </a:ext>
            </a:extLst>
          </p:cNvPr>
          <p:cNvSpPr>
            <a:spLocks noGrp="1"/>
          </p:cNvSpPr>
          <p:nvPr>
            <p:ph type="title"/>
          </p:nvPr>
        </p:nvSpPr>
        <p:spPr>
          <a:xfrm>
            <a:off x="677334" y="609600"/>
            <a:ext cx="8596668" cy="1320800"/>
          </a:xfrm>
        </p:spPr>
        <p:txBody>
          <a:bodyPr>
            <a:normAutofit/>
          </a:bodyPr>
          <a:lstStyle/>
          <a:p>
            <a:r>
              <a:rPr lang="en-AU" dirty="0"/>
              <a:t>Step 1: Select locations &amp; target group</a:t>
            </a:r>
          </a:p>
        </p:txBody>
      </p:sp>
      <p:graphicFrame>
        <p:nvGraphicFramePr>
          <p:cNvPr id="59" name="Content Placeholder 2">
            <a:extLst>
              <a:ext uri="{FF2B5EF4-FFF2-40B4-BE49-F238E27FC236}">
                <a16:creationId xmlns:a16="http://schemas.microsoft.com/office/drawing/2014/main" id="{9FC97666-4E63-4F7A-F2AB-0B0C53335A24}"/>
              </a:ext>
            </a:extLst>
          </p:cNvPr>
          <p:cNvGraphicFramePr>
            <a:graphicFrameLocks noGrp="1"/>
          </p:cNvGraphicFramePr>
          <p:nvPr>
            <p:ph idx="1"/>
            <p:extLst>
              <p:ext uri="{D42A27DB-BD31-4B8C-83A1-F6EECF244321}">
                <p14:modId xmlns:p14="http://schemas.microsoft.com/office/powerpoint/2010/main" val="174060386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84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10E7-C106-623D-C18F-319D4029C1B3}"/>
              </a:ext>
            </a:extLst>
          </p:cNvPr>
          <p:cNvSpPr>
            <a:spLocks noGrp="1"/>
          </p:cNvSpPr>
          <p:nvPr>
            <p:ph type="title"/>
          </p:nvPr>
        </p:nvSpPr>
        <p:spPr>
          <a:xfrm>
            <a:off x="1286933" y="609600"/>
            <a:ext cx="10197494" cy="1099457"/>
          </a:xfrm>
        </p:spPr>
        <p:txBody>
          <a:bodyPr>
            <a:normAutofit/>
          </a:bodyPr>
          <a:lstStyle/>
          <a:p>
            <a:r>
              <a:rPr lang="en-AU" dirty="0"/>
              <a:t>Step 2: Community consultation</a:t>
            </a:r>
          </a:p>
        </p:txBody>
      </p:sp>
      <p:sp>
        <p:nvSpPr>
          <p:cNvPr id="8" name="TextBox 7">
            <a:extLst>
              <a:ext uri="{FF2B5EF4-FFF2-40B4-BE49-F238E27FC236}">
                <a16:creationId xmlns:a16="http://schemas.microsoft.com/office/drawing/2014/main" id="{D6EB0515-DB98-D065-72D8-C81C240C76C0}"/>
              </a:ext>
            </a:extLst>
          </p:cNvPr>
          <p:cNvSpPr txBox="1"/>
          <p:nvPr/>
        </p:nvSpPr>
        <p:spPr>
          <a:xfrm>
            <a:off x="6096000" y="3090567"/>
            <a:ext cx="3889261" cy="536750"/>
          </a:xfrm>
          <a:prstGeom prst="rect">
            <a:avLst/>
          </a:prstGeom>
          <a:noFill/>
        </p:spPr>
        <p:txBody>
          <a:bodyPr wrap="square" rtlCol="0">
            <a:spAutoFit/>
          </a:bodyPr>
          <a:lstStyle/>
          <a:p>
            <a:pPr defTabSz="347472">
              <a:spcAft>
                <a:spcPts val="600"/>
              </a:spcAft>
            </a:pPr>
            <a:br>
              <a:rPr lang="en-AU" sz="1520" kern="1200" dirty="0">
                <a:solidFill>
                  <a:schemeClr val="tx1">
                    <a:lumMod val="75000"/>
                    <a:lumOff val="25000"/>
                  </a:schemeClr>
                </a:solidFill>
                <a:latin typeface="+mn-lt"/>
                <a:ea typeface="+mn-ea"/>
                <a:cs typeface="+mn-cs"/>
              </a:rPr>
            </a:br>
            <a:endParaRPr lang="en-AU" sz="1368" dirty="0">
              <a:solidFill>
                <a:schemeClr val="tx1">
                  <a:lumMod val="75000"/>
                  <a:lumOff val="25000"/>
                </a:schemeClr>
              </a:solidFill>
            </a:endParaRPr>
          </a:p>
        </p:txBody>
      </p:sp>
      <p:sp>
        <p:nvSpPr>
          <p:cNvPr id="3" name="TextBox 2">
            <a:extLst>
              <a:ext uri="{FF2B5EF4-FFF2-40B4-BE49-F238E27FC236}">
                <a16:creationId xmlns:a16="http://schemas.microsoft.com/office/drawing/2014/main" id="{E22FB924-3243-8D5A-157E-23563D3DE2F4}"/>
              </a:ext>
            </a:extLst>
          </p:cNvPr>
          <p:cNvSpPr txBox="1"/>
          <p:nvPr/>
        </p:nvSpPr>
        <p:spPr>
          <a:xfrm>
            <a:off x="1046305" y="1571369"/>
            <a:ext cx="9176481" cy="4111895"/>
          </a:xfrm>
          <a:prstGeom prst="rect">
            <a:avLst/>
          </a:prstGeom>
          <a:noFill/>
        </p:spPr>
        <p:txBody>
          <a:bodyPr wrap="square" rtlCol="0">
            <a:spAutoFit/>
          </a:bodyPr>
          <a:lstStyle/>
          <a:p>
            <a:pPr defTabSz="347472">
              <a:spcAft>
                <a:spcPts val="600"/>
              </a:spcAft>
            </a:pPr>
            <a:r>
              <a:rPr lang="en-AU" sz="2400" dirty="0"/>
              <a:t>Questions: activities, time &amp; location, barriers to attending</a:t>
            </a:r>
          </a:p>
          <a:p>
            <a:pPr defTabSz="347472">
              <a:spcAft>
                <a:spcPts val="600"/>
              </a:spcAft>
            </a:pPr>
            <a:endParaRPr lang="en-AU" sz="2660" dirty="0">
              <a:solidFill>
                <a:srgbClr val="206600"/>
              </a:solidFill>
              <a:latin typeface="+mj-lt"/>
              <a:ea typeface="+mj-ea"/>
              <a:cs typeface="+mj-cs"/>
            </a:endParaRPr>
          </a:p>
          <a:p>
            <a:pPr defTabSz="347472">
              <a:spcAft>
                <a:spcPts val="600"/>
              </a:spcAft>
            </a:pPr>
            <a:r>
              <a:rPr lang="en-AU" sz="2660" b="1" dirty="0">
                <a:solidFill>
                  <a:srgbClr val="206600"/>
                </a:solidFill>
                <a:latin typeface="+mj-lt"/>
                <a:ea typeface="+mj-ea"/>
                <a:cs typeface="+mj-cs"/>
              </a:rPr>
              <a:t>Survey N = 166</a:t>
            </a:r>
            <a:endParaRPr lang="en-AU" sz="1368" dirty="0">
              <a:solidFill>
                <a:schemeClr val="tx1">
                  <a:lumMod val="75000"/>
                  <a:lumOff val="25000"/>
                </a:schemeClr>
              </a:solidFill>
            </a:endParaRPr>
          </a:p>
          <a:p>
            <a:pPr marL="285750" indent="-285750" defTabSz="347472">
              <a:spcAft>
                <a:spcPts val="600"/>
              </a:spcAft>
              <a:buFont typeface="Arial" panose="020B0604020202020204" pitchFamily="34" charset="0"/>
              <a:buChar char="•"/>
            </a:pPr>
            <a:r>
              <a:rPr lang="en-AU" sz="2400" dirty="0">
                <a:solidFill>
                  <a:schemeClr val="tx1">
                    <a:lumMod val="75000"/>
                    <a:lumOff val="25000"/>
                  </a:schemeClr>
                </a:solidFill>
              </a:rPr>
              <a:t>21% play poker machines</a:t>
            </a:r>
          </a:p>
          <a:p>
            <a:pPr marL="285750" indent="-285750" defTabSz="347472">
              <a:spcAft>
                <a:spcPts val="600"/>
              </a:spcAft>
              <a:buFont typeface="Arial" panose="020B0604020202020204" pitchFamily="34" charset="0"/>
              <a:buChar char="•"/>
            </a:pPr>
            <a:r>
              <a:rPr lang="en-AU" sz="2400" dirty="0">
                <a:solidFill>
                  <a:schemeClr val="tx1">
                    <a:lumMod val="75000"/>
                    <a:lumOff val="25000"/>
                  </a:schemeClr>
                </a:solidFill>
              </a:rPr>
              <a:t>28% socially isolated/lonely</a:t>
            </a:r>
          </a:p>
          <a:p>
            <a:pPr marL="285750" indent="-285750" defTabSz="347472">
              <a:spcAft>
                <a:spcPts val="600"/>
              </a:spcAft>
              <a:buFont typeface="Arial" panose="020B0604020202020204" pitchFamily="34" charset="0"/>
              <a:buChar char="•"/>
            </a:pPr>
            <a:r>
              <a:rPr lang="en-AU" sz="2400" dirty="0">
                <a:solidFill>
                  <a:schemeClr val="tx1">
                    <a:lumMod val="75000"/>
                    <a:lumOff val="25000"/>
                  </a:schemeClr>
                </a:solidFill>
              </a:rPr>
              <a:t>43% do not participate in activities in their community</a:t>
            </a:r>
          </a:p>
          <a:p>
            <a:pPr marL="285750" indent="-285750" defTabSz="347472">
              <a:spcAft>
                <a:spcPts val="600"/>
              </a:spcAft>
              <a:buFont typeface="Arial" panose="020B0604020202020204" pitchFamily="34" charset="0"/>
              <a:buChar char="•"/>
            </a:pPr>
            <a:endParaRPr lang="en-AU" sz="2400" dirty="0">
              <a:solidFill>
                <a:schemeClr val="tx1">
                  <a:lumMod val="75000"/>
                  <a:lumOff val="25000"/>
                </a:schemeClr>
              </a:solidFill>
            </a:endParaRPr>
          </a:p>
          <a:p>
            <a:pPr defTabSz="347472">
              <a:spcAft>
                <a:spcPts val="600"/>
              </a:spcAft>
            </a:pPr>
            <a:r>
              <a:rPr lang="en-AU" sz="2400" b="1" dirty="0">
                <a:solidFill>
                  <a:srgbClr val="206600"/>
                </a:solidFill>
              </a:rPr>
              <a:t>Small reference groups</a:t>
            </a:r>
          </a:p>
          <a:p>
            <a:pPr marL="342900" indent="-342900" defTabSz="347472">
              <a:spcAft>
                <a:spcPts val="600"/>
              </a:spcAft>
              <a:buFont typeface="Arial" panose="020B0604020202020204" pitchFamily="34" charset="0"/>
              <a:buChar char="•"/>
            </a:pPr>
            <a:r>
              <a:rPr lang="en-AU" sz="2400" dirty="0">
                <a:solidFill>
                  <a:schemeClr val="tx1">
                    <a:lumMod val="75000"/>
                    <a:lumOff val="25000"/>
                  </a:schemeClr>
                </a:solidFill>
              </a:rPr>
              <a:t>in-depth discussions</a:t>
            </a:r>
          </a:p>
        </p:txBody>
      </p:sp>
      <p:sp>
        <p:nvSpPr>
          <p:cNvPr id="4" name="Title 1">
            <a:extLst>
              <a:ext uri="{FF2B5EF4-FFF2-40B4-BE49-F238E27FC236}">
                <a16:creationId xmlns:a16="http://schemas.microsoft.com/office/drawing/2014/main" id="{1D6D3DD8-2958-B8BD-315B-8D5654B55BE3}"/>
              </a:ext>
            </a:extLst>
          </p:cNvPr>
          <p:cNvSpPr txBox="1">
            <a:spLocks/>
          </p:cNvSpPr>
          <p:nvPr/>
        </p:nvSpPr>
        <p:spPr>
          <a:xfrm>
            <a:off x="368525" y="1405670"/>
            <a:ext cx="9854261" cy="1099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AU" sz="3200" dirty="0">
              <a:solidFill>
                <a:schemeClr val="tx1"/>
              </a:solidFill>
            </a:endParaRPr>
          </a:p>
        </p:txBody>
      </p:sp>
    </p:spTree>
    <p:extLst>
      <p:ext uri="{BB962C8B-B14F-4D97-AF65-F5344CB8AC3E}">
        <p14:creationId xmlns:p14="http://schemas.microsoft.com/office/powerpoint/2010/main" val="6459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C7D5-A52E-6E06-9E35-C3D8EF0BB346}"/>
              </a:ext>
            </a:extLst>
          </p:cNvPr>
          <p:cNvSpPr>
            <a:spLocks noGrp="1"/>
          </p:cNvSpPr>
          <p:nvPr>
            <p:ph type="title"/>
          </p:nvPr>
        </p:nvSpPr>
        <p:spPr>
          <a:xfrm>
            <a:off x="492370" y="516835"/>
            <a:ext cx="3084844" cy="5772840"/>
          </a:xfrm>
        </p:spPr>
        <p:txBody>
          <a:bodyPr anchor="ctr">
            <a:normAutofit/>
          </a:bodyPr>
          <a:lstStyle/>
          <a:p>
            <a:r>
              <a:rPr lang="en-AU" sz="3600">
                <a:solidFill>
                  <a:schemeClr val="bg1"/>
                </a:solidFill>
              </a:rPr>
              <a:t>Discussion</a:t>
            </a:r>
          </a:p>
        </p:txBody>
      </p:sp>
      <p:sp>
        <p:nvSpPr>
          <p:cNvPr id="3" name="Title 1">
            <a:extLst>
              <a:ext uri="{FF2B5EF4-FFF2-40B4-BE49-F238E27FC236}">
                <a16:creationId xmlns:a16="http://schemas.microsoft.com/office/drawing/2014/main" id="{922DFA88-38AB-0916-4433-650189E2CA9E}"/>
              </a:ext>
            </a:extLst>
          </p:cNvPr>
          <p:cNvSpPr txBox="1">
            <a:spLocks/>
          </p:cNvSpPr>
          <p:nvPr/>
        </p:nvSpPr>
        <p:spPr>
          <a:xfrm>
            <a:off x="727957" y="923883"/>
            <a:ext cx="8439754" cy="8746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What we learned</a:t>
            </a:r>
          </a:p>
        </p:txBody>
      </p:sp>
      <p:sp>
        <p:nvSpPr>
          <p:cNvPr id="4" name="Content Placeholder 2">
            <a:extLst>
              <a:ext uri="{FF2B5EF4-FFF2-40B4-BE49-F238E27FC236}">
                <a16:creationId xmlns:a16="http://schemas.microsoft.com/office/drawing/2014/main" id="{1F5F30EF-2E6F-B1E1-CE83-4FBF935E45A4}"/>
              </a:ext>
            </a:extLst>
          </p:cNvPr>
          <p:cNvSpPr txBox="1">
            <a:spLocks/>
          </p:cNvSpPr>
          <p:nvPr/>
        </p:nvSpPr>
        <p:spPr>
          <a:xfrm>
            <a:off x="492370" y="1643605"/>
            <a:ext cx="9715118" cy="46460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AutoNum type="arabicPeriod"/>
            </a:pPr>
            <a:r>
              <a:rPr lang="en-AU" sz="2000" dirty="0"/>
              <a:t>Recreational activities exist in the community:</a:t>
            </a:r>
          </a:p>
          <a:p>
            <a:pPr lvl="1"/>
            <a:r>
              <a:rPr lang="en-AU" sz="1800" dirty="0"/>
              <a:t>Mainly between 11am and 3pm</a:t>
            </a:r>
          </a:p>
          <a:p>
            <a:pPr lvl="1"/>
            <a:r>
              <a:rPr lang="en-AU" sz="1800" dirty="0"/>
              <a:t>Range from very specific (trail horse riding) to general (program of activities run at the community centre)</a:t>
            </a:r>
          </a:p>
          <a:p>
            <a:pPr>
              <a:buAutoNum type="arabicPeriod"/>
            </a:pPr>
            <a:r>
              <a:rPr lang="en-AU" sz="2000" dirty="0"/>
              <a:t>People are lonely, isolated, yet do not attend activities. Barriers:</a:t>
            </a:r>
          </a:p>
          <a:p>
            <a:pPr lvl="1"/>
            <a:r>
              <a:rPr lang="en-AU" sz="1800" dirty="0"/>
              <a:t>Unaware of activities on offer</a:t>
            </a:r>
          </a:p>
          <a:p>
            <a:pPr lvl="1"/>
            <a:r>
              <a:rPr lang="en-AU" sz="1800" dirty="0"/>
              <a:t>Reluctant to go alone</a:t>
            </a:r>
          </a:p>
          <a:p>
            <a:pPr lvl="1"/>
            <a:r>
              <a:rPr lang="en-AU" sz="1800" dirty="0"/>
              <a:t>Transport</a:t>
            </a:r>
          </a:p>
          <a:p>
            <a:pPr lvl="1"/>
            <a:r>
              <a:rPr lang="en-AU" sz="1800" dirty="0"/>
              <a:t>Mental health, social anxiety</a:t>
            </a:r>
          </a:p>
        </p:txBody>
      </p:sp>
    </p:spTree>
    <p:extLst>
      <p:ext uri="{BB962C8B-B14F-4D97-AF65-F5344CB8AC3E}">
        <p14:creationId xmlns:p14="http://schemas.microsoft.com/office/powerpoint/2010/main" val="194248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C7C1-632F-4E6E-3D5E-FCB2DB1F89C5}"/>
              </a:ext>
            </a:extLst>
          </p:cNvPr>
          <p:cNvSpPr>
            <a:spLocks noGrp="1"/>
          </p:cNvSpPr>
          <p:nvPr>
            <p:ph type="title"/>
          </p:nvPr>
        </p:nvSpPr>
        <p:spPr>
          <a:xfrm>
            <a:off x="643467" y="816638"/>
            <a:ext cx="3367359" cy="5224724"/>
          </a:xfrm>
        </p:spPr>
        <p:txBody>
          <a:bodyPr anchor="ctr">
            <a:normAutofit/>
          </a:bodyPr>
          <a:lstStyle/>
          <a:p>
            <a:r>
              <a:rPr lang="en-AU" b="1" dirty="0"/>
              <a:t>So… alternatives to gambling is not a particular thing or a particular activity.</a:t>
            </a:r>
            <a:br>
              <a:rPr lang="en-AU" b="1" dirty="0"/>
            </a:br>
            <a:endParaRPr lang="en-AU" b="1" dirty="0"/>
          </a:p>
        </p:txBody>
      </p:sp>
      <p:sp>
        <p:nvSpPr>
          <p:cNvPr id="3" name="Content Placeholder 2">
            <a:extLst>
              <a:ext uri="{FF2B5EF4-FFF2-40B4-BE49-F238E27FC236}">
                <a16:creationId xmlns:a16="http://schemas.microsoft.com/office/drawing/2014/main" id="{EB1D2956-1AE4-7553-5F9B-1549A36F302B}"/>
              </a:ext>
            </a:extLst>
          </p:cNvPr>
          <p:cNvSpPr>
            <a:spLocks noGrp="1"/>
          </p:cNvSpPr>
          <p:nvPr>
            <p:ph idx="1"/>
          </p:nvPr>
        </p:nvSpPr>
        <p:spPr>
          <a:xfrm>
            <a:off x="4654295" y="816638"/>
            <a:ext cx="4619706" cy="5224724"/>
          </a:xfrm>
        </p:spPr>
        <p:txBody>
          <a:bodyPr anchor="ctr">
            <a:normAutofit/>
          </a:bodyPr>
          <a:lstStyle/>
          <a:p>
            <a:pPr marL="0" indent="0">
              <a:lnSpc>
                <a:spcPct val="90000"/>
              </a:lnSpc>
              <a:buNone/>
            </a:pPr>
            <a:r>
              <a:rPr lang="en-AU" dirty="0"/>
              <a:t>It is:</a:t>
            </a:r>
          </a:p>
          <a:p>
            <a:pPr>
              <a:lnSpc>
                <a:spcPct val="90000"/>
              </a:lnSpc>
            </a:pPr>
            <a:r>
              <a:rPr lang="en-AU" dirty="0"/>
              <a:t>A safe space </a:t>
            </a:r>
          </a:p>
          <a:p>
            <a:pPr>
              <a:lnSpc>
                <a:spcPct val="90000"/>
              </a:lnSpc>
            </a:pPr>
            <a:r>
              <a:rPr lang="en-AU" dirty="0"/>
              <a:t>Casual (</a:t>
            </a:r>
            <a:r>
              <a:rPr lang="en-AU" dirty="0" err="1"/>
              <a:t>eg</a:t>
            </a:r>
            <a:r>
              <a:rPr lang="en-AU" dirty="0"/>
              <a:t> drop-in centre)</a:t>
            </a:r>
          </a:p>
          <a:p>
            <a:pPr>
              <a:lnSpc>
                <a:spcPct val="90000"/>
              </a:lnSpc>
            </a:pPr>
            <a:r>
              <a:rPr lang="en-AU" dirty="0"/>
              <a:t>Consistent, regular (days, times, location)</a:t>
            </a:r>
          </a:p>
          <a:p>
            <a:pPr marL="0" indent="0">
              <a:lnSpc>
                <a:spcPct val="90000"/>
              </a:lnSpc>
              <a:buNone/>
            </a:pPr>
            <a:r>
              <a:rPr lang="en-AU" dirty="0"/>
              <a:t>For:</a:t>
            </a:r>
          </a:p>
          <a:p>
            <a:pPr>
              <a:lnSpc>
                <a:spcPct val="90000"/>
              </a:lnSpc>
            </a:pPr>
            <a:r>
              <a:rPr lang="en-AU" dirty="0"/>
              <a:t>Social connection </a:t>
            </a:r>
          </a:p>
          <a:p>
            <a:pPr>
              <a:lnSpc>
                <a:spcPct val="90000"/>
              </a:lnSpc>
            </a:pPr>
            <a:r>
              <a:rPr lang="en-AU" dirty="0"/>
              <a:t>Networks, linkages</a:t>
            </a:r>
          </a:p>
          <a:p>
            <a:pPr>
              <a:lnSpc>
                <a:spcPct val="90000"/>
              </a:lnSpc>
            </a:pPr>
            <a:r>
              <a:rPr lang="en-AU" dirty="0"/>
              <a:t>Trying new things </a:t>
            </a:r>
          </a:p>
          <a:p>
            <a:pPr>
              <a:lnSpc>
                <a:spcPct val="90000"/>
              </a:lnSpc>
            </a:pPr>
            <a:r>
              <a:rPr lang="en-AU" dirty="0"/>
              <a:t>Passive company with incidental socialising</a:t>
            </a:r>
          </a:p>
        </p:txBody>
      </p:sp>
    </p:spTree>
    <p:extLst>
      <p:ext uri="{BB962C8B-B14F-4D97-AF65-F5344CB8AC3E}">
        <p14:creationId xmlns:p14="http://schemas.microsoft.com/office/powerpoint/2010/main" val="337537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EA8032-7BC7-1FE3-12A7-0C958A647DE6}"/>
              </a:ext>
            </a:extLst>
          </p:cNvPr>
          <p:cNvSpPr txBox="1"/>
          <p:nvPr/>
        </p:nvSpPr>
        <p:spPr>
          <a:xfrm>
            <a:off x="3593516" y="212652"/>
            <a:ext cx="8287374" cy="6634717"/>
          </a:xfrm>
          <a:prstGeom prst="rect">
            <a:avLst/>
          </a:prstGeom>
          <a:solidFill>
            <a:schemeClr val="accent1">
              <a:lumMod val="75000"/>
            </a:schemeClr>
          </a:solidFill>
        </p:spPr>
        <p:txBody>
          <a:bodyPr wrap="square" rtlCol="0">
            <a:spAutoFit/>
          </a:bodyPr>
          <a:lstStyle/>
          <a:p>
            <a:endParaRPr lang="en-AU" dirty="0"/>
          </a:p>
        </p:txBody>
      </p:sp>
      <p:pic>
        <p:nvPicPr>
          <p:cNvPr id="7" name="Picture 6" descr="A collage of people playing board games&#10;&#10;AI-generated content may be incorrect.">
            <a:extLst>
              <a:ext uri="{FF2B5EF4-FFF2-40B4-BE49-F238E27FC236}">
                <a16:creationId xmlns:a16="http://schemas.microsoft.com/office/drawing/2014/main" id="{105A05AB-5455-D7D9-9002-97E4B264CC1A}"/>
              </a:ext>
            </a:extLst>
          </p:cNvPr>
          <p:cNvPicPr>
            <a:picLocks noChangeAspect="1"/>
          </p:cNvPicPr>
          <p:nvPr/>
        </p:nvPicPr>
        <p:blipFill>
          <a:blip r:embed="rId3"/>
          <a:stretch>
            <a:fillRect/>
          </a:stretch>
        </p:blipFill>
        <p:spPr>
          <a:xfrm>
            <a:off x="3731381" y="310110"/>
            <a:ext cx="8011643" cy="6439799"/>
          </a:xfrm>
          <a:prstGeom prst="rect">
            <a:avLst/>
          </a:prstGeom>
        </p:spPr>
      </p:pic>
      <p:sp>
        <p:nvSpPr>
          <p:cNvPr id="8" name="TextBox 7">
            <a:extLst>
              <a:ext uri="{FF2B5EF4-FFF2-40B4-BE49-F238E27FC236}">
                <a16:creationId xmlns:a16="http://schemas.microsoft.com/office/drawing/2014/main" id="{6F7AAF70-88E3-C0CF-16D2-309734307F60}"/>
              </a:ext>
            </a:extLst>
          </p:cNvPr>
          <p:cNvSpPr txBox="1"/>
          <p:nvPr/>
        </p:nvSpPr>
        <p:spPr>
          <a:xfrm>
            <a:off x="664086" y="1631015"/>
            <a:ext cx="2710149" cy="2862322"/>
          </a:xfrm>
          <a:prstGeom prst="rect">
            <a:avLst/>
          </a:prstGeom>
          <a:noFill/>
        </p:spPr>
        <p:txBody>
          <a:bodyPr wrap="square" rtlCol="0">
            <a:spAutoFit/>
          </a:bodyPr>
          <a:lstStyle/>
          <a:p>
            <a:r>
              <a:rPr lang="en-AU" sz="6000" b="1" dirty="0">
                <a:ln w="22225">
                  <a:solidFill>
                    <a:schemeClr val="accent2"/>
                  </a:solidFill>
                  <a:prstDash val="solid"/>
                </a:ln>
                <a:solidFill>
                  <a:schemeClr val="accent2">
                    <a:lumMod val="40000"/>
                    <a:lumOff val="60000"/>
                  </a:schemeClr>
                </a:solidFill>
              </a:rPr>
              <a:t>The Social Sprout</a:t>
            </a:r>
          </a:p>
        </p:txBody>
      </p:sp>
      <p:sp>
        <p:nvSpPr>
          <p:cNvPr id="11" name="Rectangle 3">
            <a:extLst>
              <a:ext uri="{FF2B5EF4-FFF2-40B4-BE49-F238E27FC236}">
                <a16:creationId xmlns:a16="http://schemas.microsoft.com/office/drawing/2014/main" id="{03124642-6B90-7FB1-D5EF-3600A7CAF7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Rectangle 4">
            <a:extLst>
              <a:ext uri="{FF2B5EF4-FFF2-40B4-BE49-F238E27FC236}">
                <a16:creationId xmlns:a16="http://schemas.microsoft.com/office/drawing/2014/main" id="{628A773F-4B6B-F7B3-4078-48EE2D6E621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419326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C0A-1877-6D95-209C-8ECB18869729}"/>
              </a:ext>
            </a:extLst>
          </p:cNvPr>
          <p:cNvSpPr>
            <a:spLocks noGrp="1"/>
          </p:cNvSpPr>
          <p:nvPr>
            <p:ph type="title"/>
          </p:nvPr>
        </p:nvSpPr>
        <p:spPr/>
        <p:txBody>
          <a:bodyPr/>
          <a:lstStyle/>
          <a:p>
            <a:r>
              <a:rPr lang="en-AU" dirty="0"/>
              <a:t>Data</a:t>
            </a:r>
          </a:p>
        </p:txBody>
      </p:sp>
      <p:sp>
        <p:nvSpPr>
          <p:cNvPr id="3" name="Content Placeholder 2">
            <a:extLst>
              <a:ext uri="{FF2B5EF4-FFF2-40B4-BE49-F238E27FC236}">
                <a16:creationId xmlns:a16="http://schemas.microsoft.com/office/drawing/2014/main" id="{4186A584-DF1C-8DF4-6A4B-C62FBECD71C7}"/>
              </a:ext>
            </a:extLst>
          </p:cNvPr>
          <p:cNvSpPr>
            <a:spLocks noGrp="1"/>
          </p:cNvSpPr>
          <p:nvPr>
            <p:ph idx="1"/>
          </p:nvPr>
        </p:nvSpPr>
        <p:spPr>
          <a:xfrm>
            <a:off x="2317898" y="1270000"/>
            <a:ext cx="6677248" cy="4584702"/>
          </a:xfrm>
        </p:spPr>
        <p:txBody>
          <a:bodyPr>
            <a:normAutofit lnSpcReduction="10000"/>
          </a:bodyPr>
          <a:lstStyle/>
          <a:p>
            <a:r>
              <a:rPr lang="en-US" b="1" dirty="0"/>
              <a:t>Gambling type – most popular </a:t>
            </a:r>
          </a:p>
          <a:p>
            <a:pPr marL="0" indent="0">
              <a:buNone/>
            </a:pPr>
            <a:r>
              <a:rPr lang="en-US" dirty="0"/>
              <a:t>		33% Lottery/raffle/bingo </a:t>
            </a:r>
          </a:p>
          <a:p>
            <a:pPr marL="0" indent="0">
              <a:buNone/>
            </a:pPr>
            <a:r>
              <a:rPr lang="en-US" dirty="0"/>
              <a:t>		21% EGMs</a:t>
            </a:r>
          </a:p>
          <a:p>
            <a:pPr marL="0" indent="0">
              <a:buNone/>
            </a:pPr>
            <a:r>
              <a:rPr lang="en-US" dirty="0"/>
              <a:t>			</a:t>
            </a:r>
          </a:p>
          <a:p>
            <a:r>
              <a:rPr lang="en-US" b="1" dirty="0"/>
              <a:t>Gambling behaviours</a:t>
            </a:r>
          </a:p>
          <a:p>
            <a:pPr marL="0" indent="0">
              <a:buNone/>
            </a:pPr>
            <a:r>
              <a:rPr lang="en-US" dirty="0"/>
              <a:t>		68% don’t gamble </a:t>
            </a:r>
          </a:p>
          <a:p>
            <a:pPr marL="0" indent="0">
              <a:buNone/>
            </a:pPr>
            <a:r>
              <a:rPr lang="en-US" dirty="0"/>
              <a:t>		32% do gamble	</a:t>
            </a:r>
          </a:p>
          <a:p>
            <a:pPr marL="0" indent="0">
              <a:buNone/>
            </a:pPr>
            <a:r>
              <a:rPr lang="en-US" dirty="0"/>
              <a:t>		</a:t>
            </a:r>
          </a:p>
          <a:p>
            <a:r>
              <a:rPr lang="en-US" b="1" dirty="0"/>
              <a:t>Social Sprout attendance feedback</a:t>
            </a:r>
          </a:p>
          <a:p>
            <a:pPr marL="0" indent="0">
              <a:buNone/>
            </a:pPr>
            <a:r>
              <a:rPr lang="en-US" dirty="0"/>
              <a:t>		99% Enjoyed the session		</a:t>
            </a:r>
          </a:p>
          <a:p>
            <a:pPr marL="0" indent="0">
              <a:buNone/>
            </a:pPr>
            <a:r>
              <a:rPr lang="en-US" dirty="0"/>
              <a:t>		97% Felt more connected to community	</a:t>
            </a:r>
          </a:p>
          <a:p>
            <a:pPr marL="0" indent="0">
              <a:buNone/>
            </a:pPr>
            <a:r>
              <a:rPr lang="en-US" dirty="0"/>
              <a:t>		85% Participant return rate</a:t>
            </a:r>
          </a:p>
          <a:p>
            <a:endParaRPr lang="en-AU" dirty="0"/>
          </a:p>
        </p:txBody>
      </p:sp>
    </p:spTree>
    <p:extLst>
      <p:ext uri="{BB962C8B-B14F-4D97-AF65-F5344CB8AC3E}">
        <p14:creationId xmlns:p14="http://schemas.microsoft.com/office/powerpoint/2010/main" val="6136739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Office 2013 - 2022 Theme</Template>
  <TotalTime>6344</TotalTime>
  <Words>699</Words>
  <Application>Microsoft Office PowerPoint</Application>
  <PresentationFormat>Widescreen</PresentationFormat>
  <Paragraphs>147</Paragraphs>
  <Slides>26</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Bahnschrift SemiBold SemiConden</vt:lpstr>
      <vt:lpstr>Calibri</vt:lpstr>
      <vt:lpstr>Calisto MT</vt:lpstr>
      <vt:lpstr>Quire Sans</vt:lpstr>
      <vt:lpstr>Trebuchet MS</vt:lpstr>
      <vt:lpstr>Wingdings</vt:lpstr>
      <vt:lpstr>Wingdings 2</vt:lpstr>
      <vt:lpstr>Wingdings 3</vt:lpstr>
      <vt:lpstr>Facet</vt:lpstr>
      <vt:lpstr>Slate</vt:lpstr>
      <vt:lpstr>Alternatives to gambling Mount Gambier &amp; Goolwa trials</vt:lpstr>
      <vt:lpstr>Project Background</vt:lpstr>
      <vt:lpstr>Project aims</vt:lpstr>
      <vt:lpstr>Step 1: Select locations &amp; target group</vt:lpstr>
      <vt:lpstr>Step 2: Community consultation</vt:lpstr>
      <vt:lpstr>Discussion</vt:lpstr>
      <vt:lpstr>So… alternatives to gambling is not a particular thing or a particular activity. </vt:lpstr>
      <vt:lpstr>PowerPoint Presentation</vt:lpstr>
      <vt:lpstr>Data</vt:lpstr>
      <vt:lpstr>Social Set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Recreational Activities Project</dc:title>
  <dc:creator>Louise Murphy</dc:creator>
  <cp:lastModifiedBy>Wallace, Erica (DHS)</cp:lastModifiedBy>
  <cp:revision>13</cp:revision>
  <dcterms:created xsi:type="dcterms:W3CDTF">2023-11-24T03:51:34Z</dcterms:created>
  <dcterms:modified xsi:type="dcterms:W3CDTF">2025-10-16T01:08:10Z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lassificationContentMarkingHeaderLocations">
    <vt:lpwstr>RetrospectVTI:9</vt:lpwstr>
  </property>
  <property fmtid="{D5CDD505-2E9C-101B-9397-08002B2CF9AE}" pid="4" name="ClassificationContentMarkingHeaderText">
    <vt:lpwstr>OFFICIAL</vt:lpwstr>
  </property>
</Properties>
</file>