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Canva Sans Bold" panose="020B0604020202020204" charset="0"/>
      <p:regular r:id="rId13"/>
    </p:embeddedFont>
    <p:embeddedFont>
      <p:font typeface="Open Sauce" panose="020B0604020202020204" charset="0"/>
      <p:regular r:id="rId14"/>
    </p:embeddedFont>
    <p:embeddedFont>
      <p:font typeface="Open Sau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rba, Adam (DHS)" userId="83bdf908-d24b-4873-bfbf-ab82ce8a5eb2" providerId="ADAL" clId="{9B68F9ED-517B-465A-A3F3-38CB98C8F848}"/>
    <pc:docChg chg="mod modMainMaster">
      <pc:chgData name="Malerba, Adam (DHS)" userId="83bdf908-d24b-4873-bfbf-ab82ce8a5eb2" providerId="ADAL" clId="{9B68F9ED-517B-465A-A3F3-38CB98C8F848}" dt="2025-10-16T02:38:55.812" v="1" actId="33475"/>
      <pc:docMkLst>
        <pc:docMk/>
      </pc:docMkLst>
      <pc:sldMasterChg chg="addSp mod">
        <pc:chgData name="Malerba, Adam (DHS)" userId="83bdf908-d24b-4873-bfbf-ab82ce8a5eb2" providerId="ADAL" clId="{9B68F9ED-517B-465A-A3F3-38CB98C8F848}" dt="2025-10-16T02:38:55.806" v="0" actId="33475"/>
        <pc:sldMasterMkLst>
          <pc:docMk/>
          <pc:sldMasterMk cId="0" sldId="2147483648"/>
        </pc:sldMasterMkLst>
        <pc:spChg chg="add">
          <ac:chgData name="Malerba, Adam (DHS)" userId="83bdf908-d24b-4873-bfbf-ab82ce8a5eb2" providerId="ADAL" clId="{9B68F9ED-517B-465A-A3F3-38CB98C8F848}" dt="2025-10-16T02:38:55.806" v="0" actId="33475"/>
          <ac:spMkLst>
            <pc:docMk/>
            <pc:sldMasterMk cId="0" sldId="2147483648"/>
            <ac:spMk id="8" creationId="{DC072D90-1FB9-8270-22B1-0774729D3C6D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72D90-1FB9-8270-22B1-0774729D3C6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800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ntangleprojectaus.ne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mailto:anna@theuntangleprojectaus.net" TargetMode="External"/><Relationship Id="rId4" Type="http://schemas.openxmlformats.org/officeDocument/2006/relationships/hyperlink" Target="mailto:lisa@theuntangleprojectau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AnJYEaU36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88466" y="2905130"/>
            <a:ext cx="9870834" cy="6353170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0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t="-1775" b="-1775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Freeform 6"/>
          <p:cNvSpPr/>
          <p:nvPr/>
        </p:nvSpPr>
        <p:spPr>
          <a:xfrm>
            <a:off x="14806387" y="639319"/>
            <a:ext cx="2726752" cy="2726752"/>
          </a:xfrm>
          <a:custGeom>
            <a:avLst/>
            <a:gdLst/>
            <a:ahLst/>
            <a:cxnLst/>
            <a:rect l="l" t="t" r="r" b="b"/>
            <a:pathLst>
              <a:path w="2726752" h="2726752">
                <a:moveTo>
                  <a:pt x="0" y="0"/>
                </a:moveTo>
                <a:lnTo>
                  <a:pt x="2726752" y="0"/>
                </a:lnTo>
                <a:lnTo>
                  <a:pt x="2726752" y="2726752"/>
                </a:lnTo>
                <a:lnTo>
                  <a:pt x="0" y="272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1028700" y="951255"/>
            <a:ext cx="12355015" cy="145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31"/>
              </a:lnSpc>
            </a:pPr>
            <a:r>
              <a:rPr lang="en-US" sz="9853" b="1" spc="-512" dirty="0">
                <a:solidFill>
                  <a:srgbClr val="3B3B3B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Untangle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008722"/>
            <a:ext cx="2122458" cy="24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4"/>
              </a:lnSpc>
            </a:pPr>
            <a:r>
              <a:rPr lang="en-US" sz="1803" spc="-8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17 October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5234" y="4532815"/>
            <a:ext cx="7125881" cy="280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1" dirty="0">
                <a:solidFill>
                  <a:srgbClr val="3B3B3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Creating Space for Women’s Voices in the Story of Gambling Harm</a:t>
            </a:r>
          </a:p>
          <a:p>
            <a:pPr algn="l">
              <a:lnSpc>
                <a:spcPts val="5600"/>
              </a:lnSpc>
            </a:pPr>
            <a:endParaRPr lang="en-US" sz="4000" b="1" dirty="0">
              <a:solidFill>
                <a:srgbClr val="3B3B3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56211" y="2140081"/>
            <a:ext cx="7967132" cy="5127889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0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2"/>
              <a:stretch>
                <a:fillRect t="-1775" b="-1775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113946"/>
            <a:ext cx="9941953" cy="250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853" spc="-5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How You Can Help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9032" y="3948602"/>
            <a:ext cx="8842794" cy="544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000" b="1" spc="-135" dirty="0">
                <a:solidFill>
                  <a:srgbClr val="3B3B3B"/>
                </a:solidFill>
                <a:latin typeface="Open Sauce Bold" panose="020B0604020202020204" charset="0"/>
                <a:sym typeface="Open Sauce"/>
              </a:rPr>
              <a:t>Participating</a:t>
            </a:r>
            <a:r>
              <a:rPr lang="en-US" sz="3000" b="1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in the documentary</a:t>
            </a:r>
          </a:p>
          <a:p>
            <a:pPr algn="l">
              <a:lnSpc>
                <a:spcPts val="3124"/>
              </a:lnSpc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Interviews, promotion and connection</a:t>
            </a:r>
          </a:p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Having important </a:t>
            </a:r>
            <a:r>
              <a:rPr lang="en-US" sz="3000" b="1" spc="-135" dirty="0">
                <a:solidFill>
                  <a:srgbClr val="3B3B3B"/>
                </a:solidFill>
                <a:latin typeface="Open Sauce Bold" panose="020B0604020202020204" charset="0"/>
                <a:sym typeface="Open Sauce"/>
              </a:rPr>
              <a:t>conversations </a:t>
            </a:r>
          </a:p>
          <a:p>
            <a:pPr algn="l">
              <a:lnSpc>
                <a:spcPts val="3124"/>
              </a:lnSpc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Promoting safety and wellness </a:t>
            </a:r>
          </a:p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Want to help us </a:t>
            </a:r>
            <a:r>
              <a:rPr lang="en-US" sz="3000" b="1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f</a:t>
            </a:r>
            <a:r>
              <a:rPr lang="en-US" sz="3000" b="1" spc="-135" dirty="0">
                <a:solidFill>
                  <a:srgbClr val="3B3B3B"/>
                </a:solidFill>
                <a:latin typeface="Open Sauce Bold" panose="020B0604020202020204" charset="0"/>
                <a:sym typeface="Open Sauce"/>
              </a:rPr>
              <a:t>inancially</a:t>
            </a: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? </a:t>
            </a:r>
          </a:p>
          <a:p>
            <a:pPr algn="l">
              <a:lnSpc>
                <a:spcPts val="3124"/>
              </a:lnSpc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Visit </a:t>
            </a:r>
            <a:r>
              <a:rPr lang="en-US" sz="2499" u="sng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  <a:hlinkClick r:id="rId3" tooltip="http://www.theuntangleprojectaus.net"/>
              </a:rPr>
              <a:t>www.theuntangleprojectaus.net</a:t>
            </a: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b="1" spc="-135" dirty="0">
                <a:solidFill>
                  <a:srgbClr val="3B3B3B"/>
                </a:solidFill>
                <a:latin typeface="Open Sauce Bold" panose="020B0604020202020204" charset="0"/>
                <a:ea typeface="Open Sauce"/>
                <a:cs typeface="Open Sauce"/>
                <a:sym typeface="Open Sauce"/>
              </a:rPr>
              <a:t>Volunteer </a:t>
            </a:r>
            <a:r>
              <a:rPr lang="en-US" sz="3000" spc="-13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for our events </a:t>
            </a:r>
          </a:p>
          <a:p>
            <a:pPr algn="l">
              <a:lnSpc>
                <a:spcPts val="3124"/>
              </a:lnSpc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(documentary launch – aiming for late 2026)</a:t>
            </a:r>
          </a:p>
          <a:p>
            <a:pPr algn="l">
              <a:lnSpc>
                <a:spcPts val="3750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362876" y="639319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95286">
            <a:off x="8236295" y="2384404"/>
            <a:ext cx="8355853" cy="4785372"/>
            <a:chOff x="0" y="0"/>
            <a:chExt cx="2288540" cy="1310640"/>
          </a:xfrm>
        </p:grpSpPr>
        <p:sp>
          <p:nvSpPr>
            <p:cNvPr id="3" name="Freeform 3"/>
            <p:cNvSpPr/>
            <p:nvPr/>
          </p:nvSpPr>
          <p:spPr>
            <a:xfrm>
              <a:off x="3810" y="0"/>
              <a:ext cx="2287270" cy="1313180"/>
            </a:xfrm>
            <a:custGeom>
              <a:avLst/>
              <a:gdLst/>
              <a:ahLst/>
              <a:cxnLst/>
              <a:rect l="l" t="t" r="r" b="b"/>
              <a:pathLst>
                <a:path w="2287270" h="1313180">
                  <a:moveTo>
                    <a:pt x="864870" y="1216660"/>
                  </a:moveTo>
                  <a:cubicBezTo>
                    <a:pt x="858520" y="1219200"/>
                    <a:pt x="849630" y="1224280"/>
                    <a:pt x="842010" y="1225550"/>
                  </a:cubicBezTo>
                  <a:cubicBezTo>
                    <a:pt x="824230" y="1228090"/>
                    <a:pt x="805180" y="1226820"/>
                    <a:pt x="787400" y="1229360"/>
                  </a:cubicBezTo>
                  <a:cubicBezTo>
                    <a:pt x="774700" y="1230630"/>
                    <a:pt x="763270" y="1235710"/>
                    <a:pt x="751840" y="1236980"/>
                  </a:cubicBezTo>
                  <a:cubicBezTo>
                    <a:pt x="711200" y="1243330"/>
                    <a:pt x="670560" y="1248410"/>
                    <a:pt x="628650" y="1254760"/>
                  </a:cubicBezTo>
                  <a:cubicBezTo>
                    <a:pt x="613410" y="1257300"/>
                    <a:pt x="598170" y="1257300"/>
                    <a:pt x="582930" y="1257300"/>
                  </a:cubicBezTo>
                  <a:cubicBezTo>
                    <a:pt x="582930" y="1256030"/>
                    <a:pt x="581660" y="1253490"/>
                    <a:pt x="581660" y="1252220"/>
                  </a:cubicBezTo>
                  <a:cubicBezTo>
                    <a:pt x="571500" y="1257300"/>
                    <a:pt x="563880" y="1264920"/>
                    <a:pt x="556260" y="1263650"/>
                  </a:cubicBezTo>
                  <a:cubicBezTo>
                    <a:pt x="528320" y="1261110"/>
                    <a:pt x="506730" y="1281430"/>
                    <a:pt x="480060" y="1280160"/>
                  </a:cubicBezTo>
                  <a:lnTo>
                    <a:pt x="462280" y="1280160"/>
                  </a:lnTo>
                  <a:cubicBezTo>
                    <a:pt x="450850" y="1280160"/>
                    <a:pt x="439420" y="1280160"/>
                    <a:pt x="426720" y="1283970"/>
                  </a:cubicBezTo>
                  <a:cubicBezTo>
                    <a:pt x="422910" y="1280160"/>
                    <a:pt x="417830" y="1276350"/>
                    <a:pt x="416560" y="1273810"/>
                  </a:cubicBezTo>
                  <a:cubicBezTo>
                    <a:pt x="408940" y="1277620"/>
                    <a:pt x="402590" y="1281430"/>
                    <a:pt x="397510" y="1283970"/>
                  </a:cubicBezTo>
                  <a:cubicBezTo>
                    <a:pt x="384810" y="1289050"/>
                    <a:pt x="372110" y="1295400"/>
                    <a:pt x="359410" y="1300480"/>
                  </a:cubicBezTo>
                  <a:cubicBezTo>
                    <a:pt x="349250" y="1304290"/>
                    <a:pt x="339090" y="1306830"/>
                    <a:pt x="328930" y="1309370"/>
                  </a:cubicBezTo>
                  <a:cubicBezTo>
                    <a:pt x="312420" y="1313180"/>
                    <a:pt x="279400" y="1287780"/>
                    <a:pt x="280670" y="1271270"/>
                  </a:cubicBezTo>
                  <a:cubicBezTo>
                    <a:pt x="280670" y="1268730"/>
                    <a:pt x="284480" y="1266190"/>
                    <a:pt x="285750" y="1264920"/>
                  </a:cubicBezTo>
                  <a:cubicBezTo>
                    <a:pt x="270510" y="1259840"/>
                    <a:pt x="259080" y="1249680"/>
                    <a:pt x="251460" y="1235710"/>
                  </a:cubicBezTo>
                  <a:cubicBezTo>
                    <a:pt x="245110" y="1223010"/>
                    <a:pt x="237490" y="1210310"/>
                    <a:pt x="229870" y="1195070"/>
                  </a:cubicBezTo>
                  <a:cubicBezTo>
                    <a:pt x="238760" y="1187450"/>
                    <a:pt x="250190" y="1178560"/>
                    <a:pt x="261620" y="1169670"/>
                  </a:cubicBezTo>
                  <a:cubicBezTo>
                    <a:pt x="270510" y="1163320"/>
                    <a:pt x="273050" y="1158240"/>
                    <a:pt x="264160" y="1149350"/>
                  </a:cubicBezTo>
                  <a:cubicBezTo>
                    <a:pt x="252730" y="1137920"/>
                    <a:pt x="241300" y="1126490"/>
                    <a:pt x="231140" y="1112520"/>
                  </a:cubicBezTo>
                  <a:cubicBezTo>
                    <a:pt x="224790" y="1104900"/>
                    <a:pt x="224790" y="1093470"/>
                    <a:pt x="219710" y="1084580"/>
                  </a:cubicBezTo>
                  <a:cubicBezTo>
                    <a:pt x="209550" y="1070610"/>
                    <a:pt x="196850" y="1062990"/>
                    <a:pt x="177800" y="1066800"/>
                  </a:cubicBezTo>
                  <a:cubicBezTo>
                    <a:pt x="165100" y="1069340"/>
                    <a:pt x="149860" y="1065530"/>
                    <a:pt x="137160" y="1065530"/>
                  </a:cubicBezTo>
                  <a:cubicBezTo>
                    <a:pt x="130810" y="1059180"/>
                    <a:pt x="121920" y="1052830"/>
                    <a:pt x="116840" y="1043940"/>
                  </a:cubicBezTo>
                  <a:cubicBezTo>
                    <a:pt x="104140" y="1023620"/>
                    <a:pt x="92710" y="1002030"/>
                    <a:pt x="81280" y="981710"/>
                  </a:cubicBezTo>
                  <a:cubicBezTo>
                    <a:pt x="73660" y="969010"/>
                    <a:pt x="64770" y="957580"/>
                    <a:pt x="57150" y="944880"/>
                  </a:cubicBezTo>
                  <a:cubicBezTo>
                    <a:pt x="53340" y="938530"/>
                    <a:pt x="53340" y="929640"/>
                    <a:pt x="53340" y="923290"/>
                  </a:cubicBezTo>
                  <a:cubicBezTo>
                    <a:pt x="54610" y="908050"/>
                    <a:pt x="45720" y="899160"/>
                    <a:pt x="34290" y="890270"/>
                  </a:cubicBezTo>
                  <a:cubicBezTo>
                    <a:pt x="22860" y="881380"/>
                    <a:pt x="19050" y="857250"/>
                    <a:pt x="25400" y="845820"/>
                  </a:cubicBezTo>
                  <a:cubicBezTo>
                    <a:pt x="17780" y="839470"/>
                    <a:pt x="10160" y="833120"/>
                    <a:pt x="0" y="825500"/>
                  </a:cubicBezTo>
                  <a:cubicBezTo>
                    <a:pt x="17780" y="815340"/>
                    <a:pt x="31750" y="807720"/>
                    <a:pt x="45720" y="798830"/>
                  </a:cubicBezTo>
                  <a:cubicBezTo>
                    <a:pt x="60960" y="791210"/>
                    <a:pt x="74930" y="782320"/>
                    <a:pt x="93980" y="773430"/>
                  </a:cubicBezTo>
                  <a:cubicBezTo>
                    <a:pt x="81280" y="739140"/>
                    <a:pt x="67310" y="702310"/>
                    <a:pt x="52070" y="665480"/>
                  </a:cubicBezTo>
                  <a:cubicBezTo>
                    <a:pt x="58420" y="660400"/>
                    <a:pt x="64770" y="655320"/>
                    <a:pt x="69850" y="650240"/>
                  </a:cubicBezTo>
                  <a:cubicBezTo>
                    <a:pt x="55880" y="635000"/>
                    <a:pt x="45720" y="618490"/>
                    <a:pt x="34290" y="600710"/>
                  </a:cubicBezTo>
                  <a:cubicBezTo>
                    <a:pt x="33020" y="599440"/>
                    <a:pt x="36830" y="595630"/>
                    <a:pt x="35560" y="593090"/>
                  </a:cubicBezTo>
                  <a:cubicBezTo>
                    <a:pt x="34290" y="584200"/>
                    <a:pt x="31750" y="575310"/>
                    <a:pt x="29210" y="566420"/>
                  </a:cubicBezTo>
                  <a:cubicBezTo>
                    <a:pt x="25400" y="556260"/>
                    <a:pt x="20320" y="544830"/>
                    <a:pt x="17780" y="534670"/>
                  </a:cubicBezTo>
                  <a:cubicBezTo>
                    <a:pt x="13970" y="523240"/>
                    <a:pt x="10160" y="511810"/>
                    <a:pt x="6350" y="496570"/>
                  </a:cubicBezTo>
                  <a:cubicBezTo>
                    <a:pt x="27940" y="485140"/>
                    <a:pt x="48260" y="468630"/>
                    <a:pt x="77470" y="466090"/>
                  </a:cubicBezTo>
                  <a:cubicBezTo>
                    <a:pt x="102870" y="463550"/>
                    <a:pt x="127000" y="455930"/>
                    <a:pt x="151130" y="450850"/>
                  </a:cubicBezTo>
                  <a:cubicBezTo>
                    <a:pt x="152400" y="450850"/>
                    <a:pt x="154940" y="449580"/>
                    <a:pt x="156210" y="449580"/>
                  </a:cubicBezTo>
                  <a:cubicBezTo>
                    <a:pt x="200660" y="441960"/>
                    <a:pt x="200660" y="440690"/>
                    <a:pt x="182880" y="400050"/>
                  </a:cubicBezTo>
                  <a:cubicBezTo>
                    <a:pt x="175260" y="382270"/>
                    <a:pt x="171450" y="363220"/>
                    <a:pt x="168910" y="345440"/>
                  </a:cubicBezTo>
                  <a:cubicBezTo>
                    <a:pt x="167640" y="337820"/>
                    <a:pt x="175260" y="330200"/>
                    <a:pt x="179070" y="321310"/>
                  </a:cubicBezTo>
                  <a:cubicBezTo>
                    <a:pt x="177800" y="321310"/>
                    <a:pt x="176530" y="318770"/>
                    <a:pt x="173990" y="317500"/>
                  </a:cubicBezTo>
                  <a:cubicBezTo>
                    <a:pt x="162560" y="316230"/>
                    <a:pt x="146050" y="318770"/>
                    <a:pt x="139700" y="312420"/>
                  </a:cubicBezTo>
                  <a:cubicBezTo>
                    <a:pt x="127000" y="299720"/>
                    <a:pt x="114300" y="283210"/>
                    <a:pt x="110490" y="265430"/>
                  </a:cubicBezTo>
                  <a:cubicBezTo>
                    <a:pt x="100330" y="228600"/>
                    <a:pt x="95250" y="190500"/>
                    <a:pt x="88900" y="152400"/>
                  </a:cubicBezTo>
                  <a:cubicBezTo>
                    <a:pt x="127000" y="120650"/>
                    <a:pt x="175260" y="118110"/>
                    <a:pt x="219710" y="107950"/>
                  </a:cubicBezTo>
                  <a:cubicBezTo>
                    <a:pt x="243840" y="101600"/>
                    <a:pt x="267970" y="93980"/>
                    <a:pt x="293370" y="87630"/>
                  </a:cubicBezTo>
                  <a:cubicBezTo>
                    <a:pt x="320040" y="81280"/>
                    <a:pt x="346710" y="73660"/>
                    <a:pt x="373380" y="69850"/>
                  </a:cubicBezTo>
                  <a:cubicBezTo>
                    <a:pt x="420370" y="62230"/>
                    <a:pt x="468630" y="55880"/>
                    <a:pt x="516890" y="49530"/>
                  </a:cubicBezTo>
                  <a:cubicBezTo>
                    <a:pt x="553720" y="44450"/>
                    <a:pt x="590550" y="41910"/>
                    <a:pt x="626110" y="38100"/>
                  </a:cubicBezTo>
                  <a:cubicBezTo>
                    <a:pt x="673100" y="33020"/>
                    <a:pt x="718820" y="26670"/>
                    <a:pt x="765810" y="22860"/>
                  </a:cubicBezTo>
                  <a:cubicBezTo>
                    <a:pt x="800100" y="20320"/>
                    <a:pt x="834390" y="25400"/>
                    <a:pt x="867410" y="19050"/>
                  </a:cubicBezTo>
                  <a:cubicBezTo>
                    <a:pt x="924560" y="6350"/>
                    <a:pt x="982980" y="8890"/>
                    <a:pt x="1040130" y="3810"/>
                  </a:cubicBezTo>
                  <a:cubicBezTo>
                    <a:pt x="1090930" y="0"/>
                    <a:pt x="1141730" y="1270"/>
                    <a:pt x="1192530" y="1270"/>
                  </a:cubicBezTo>
                  <a:cubicBezTo>
                    <a:pt x="1242060" y="1270"/>
                    <a:pt x="1290320" y="0"/>
                    <a:pt x="1339850" y="2540"/>
                  </a:cubicBezTo>
                  <a:cubicBezTo>
                    <a:pt x="1408430" y="5080"/>
                    <a:pt x="1478280" y="8890"/>
                    <a:pt x="1546860" y="12700"/>
                  </a:cubicBezTo>
                  <a:cubicBezTo>
                    <a:pt x="1593850" y="15240"/>
                    <a:pt x="1639570" y="16510"/>
                    <a:pt x="1686560" y="20320"/>
                  </a:cubicBezTo>
                  <a:cubicBezTo>
                    <a:pt x="1719580" y="22860"/>
                    <a:pt x="1753870" y="26670"/>
                    <a:pt x="1786890" y="31750"/>
                  </a:cubicBezTo>
                  <a:cubicBezTo>
                    <a:pt x="1830070" y="38100"/>
                    <a:pt x="1874520" y="44450"/>
                    <a:pt x="1917700" y="52070"/>
                  </a:cubicBezTo>
                  <a:cubicBezTo>
                    <a:pt x="1955800" y="58420"/>
                    <a:pt x="1992630" y="67310"/>
                    <a:pt x="2029460" y="76200"/>
                  </a:cubicBezTo>
                  <a:cubicBezTo>
                    <a:pt x="2040890" y="78740"/>
                    <a:pt x="2048510" y="96520"/>
                    <a:pt x="2045970" y="110490"/>
                  </a:cubicBezTo>
                  <a:cubicBezTo>
                    <a:pt x="2044700" y="121920"/>
                    <a:pt x="2043430" y="134620"/>
                    <a:pt x="2043430" y="146050"/>
                  </a:cubicBezTo>
                  <a:cubicBezTo>
                    <a:pt x="2043430" y="163830"/>
                    <a:pt x="2034540" y="172720"/>
                    <a:pt x="2016760" y="175260"/>
                  </a:cubicBezTo>
                  <a:cubicBezTo>
                    <a:pt x="2021840" y="179070"/>
                    <a:pt x="2025650" y="181610"/>
                    <a:pt x="2030730" y="185420"/>
                  </a:cubicBezTo>
                  <a:cubicBezTo>
                    <a:pt x="2021840" y="190500"/>
                    <a:pt x="2012950" y="194310"/>
                    <a:pt x="2004060" y="198120"/>
                  </a:cubicBezTo>
                  <a:cubicBezTo>
                    <a:pt x="2005330" y="201930"/>
                    <a:pt x="2007870" y="205740"/>
                    <a:pt x="2010410" y="212090"/>
                  </a:cubicBezTo>
                  <a:lnTo>
                    <a:pt x="1998980" y="215900"/>
                  </a:lnTo>
                  <a:cubicBezTo>
                    <a:pt x="2001520" y="218440"/>
                    <a:pt x="2002790" y="222250"/>
                    <a:pt x="2004060" y="222250"/>
                  </a:cubicBezTo>
                  <a:cubicBezTo>
                    <a:pt x="2039620" y="224790"/>
                    <a:pt x="2039620" y="251460"/>
                    <a:pt x="2040890" y="275590"/>
                  </a:cubicBezTo>
                  <a:cubicBezTo>
                    <a:pt x="2042160" y="297180"/>
                    <a:pt x="2040890" y="318770"/>
                    <a:pt x="2039620" y="340360"/>
                  </a:cubicBezTo>
                  <a:cubicBezTo>
                    <a:pt x="2039620" y="346710"/>
                    <a:pt x="2034540" y="351790"/>
                    <a:pt x="2034540" y="354330"/>
                  </a:cubicBezTo>
                  <a:cubicBezTo>
                    <a:pt x="2025650" y="355600"/>
                    <a:pt x="2019300" y="355600"/>
                    <a:pt x="2014220" y="356870"/>
                  </a:cubicBezTo>
                  <a:cubicBezTo>
                    <a:pt x="2018030" y="363220"/>
                    <a:pt x="2020570" y="373380"/>
                    <a:pt x="2026920" y="374650"/>
                  </a:cubicBezTo>
                  <a:cubicBezTo>
                    <a:pt x="2053590" y="383540"/>
                    <a:pt x="2081530" y="391160"/>
                    <a:pt x="2109470" y="397510"/>
                  </a:cubicBezTo>
                  <a:cubicBezTo>
                    <a:pt x="2132330" y="402590"/>
                    <a:pt x="2152650" y="407670"/>
                    <a:pt x="2151380" y="438150"/>
                  </a:cubicBezTo>
                  <a:cubicBezTo>
                    <a:pt x="2150110" y="461010"/>
                    <a:pt x="2152650" y="485140"/>
                    <a:pt x="2155190" y="509270"/>
                  </a:cubicBezTo>
                  <a:cubicBezTo>
                    <a:pt x="2156460" y="524510"/>
                    <a:pt x="2150110" y="534670"/>
                    <a:pt x="2133600" y="538480"/>
                  </a:cubicBezTo>
                  <a:cubicBezTo>
                    <a:pt x="2136140" y="539750"/>
                    <a:pt x="2138680" y="539750"/>
                    <a:pt x="2146300" y="542290"/>
                  </a:cubicBezTo>
                  <a:cubicBezTo>
                    <a:pt x="2134870" y="542290"/>
                    <a:pt x="2129790" y="543560"/>
                    <a:pt x="2124710" y="543560"/>
                  </a:cubicBezTo>
                  <a:cubicBezTo>
                    <a:pt x="2120900" y="553720"/>
                    <a:pt x="2117090" y="562610"/>
                    <a:pt x="2115820" y="571500"/>
                  </a:cubicBezTo>
                  <a:cubicBezTo>
                    <a:pt x="2114550" y="582930"/>
                    <a:pt x="2106930" y="585470"/>
                    <a:pt x="2099310" y="586740"/>
                  </a:cubicBezTo>
                  <a:cubicBezTo>
                    <a:pt x="2075180" y="589280"/>
                    <a:pt x="2051050" y="598170"/>
                    <a:pt x="2032000" y="586740"/>
                  </a:cubicBezTo>
                  <a:cubicBezTo>
                    <a:pt x="2014220" y="589280"/>
                    <a:pt x="2000250" y="590550"/>
                    <a:pt x="1987550" y="593090"/>
                  </a:cubicBezTo>
                  <a:lnTo>
                    <a:pt x="1987550" y="594360"/>
                  </a:lnTo>
                  <a:cubicBezTo>
                    <a:pt x="2002790" y="596900"/>
                    <a:pt x="2018030" y="599440"/>
                    <a:pt x="2032000" y="603250"/>
                  </a:cubicBezTo>
                  <a:cubicBezTo>
                    <a:pt x="2067560" y="609600"/>
                    <a:pt x="2104390" y="617220"/>
                    <a:pt x="2139950" y="623570"/>
                  </a:cubicBezTo>
                  <a:cubicBezTo>
                    <a:pt x="2174240" y="629920"/>
                    <a:pt x="2207260" y="636270"/>
                    <a:pt x="2241550" y="643890"/>
                  </a:cubicBezTo>
                  <a:cubicBezTo>
                    <a:pt x="2256790" y="647700"/>
                    <a:pt x="2273300" y="650240"/>
                    <a:pt x="2279650" y="666750"/>
                  </a:cubicBezTo>
                  <a:cubicBezTo>
                    <a:pt x="2283460" y="675640"/>
                    <a:pt x="2283460" y="687070"/>
                    <a:pt x="2284730" y="697230"/>
                  </a:cubicBezTo>
                  <a:cubicBezTo>
                    <a:pt x="2286000" y="713740"/>
                    <a:pt x="2287270" y="731520"/>
                    <a:pt x="2287270" y="748030"/>
                  </a:cubicBezTo>
                  <a:cubicBezTo>
                    <a:pt x="2287270" y="769620"/>
                    <a:pt x="2279650" y="777240"/>
                    <a:pt x="2259330" y="781050"/>
                  </a:cubicBezTo>
                  <a:cubicBezTo>
                    <a:pt x="2247900" y="784860"/>
                    <a:pt x="2268220" y="817880"/>
                    <a:pt x="2235200" y="803910"/>
                  </a:cubicBezTo>
                  <a:cubicBezTo>
                    <a:pt x="2236470" y="811530"/>
                    <a:pt x="2239010" y="819150"/>
                    <a:pt x="2241550" y="829310"/>
                  </a:cubicBezTo>
                  <a:lnTo>
                    <a:pt x="2155190" y="829310"/>
                  </a:lnTo>
                  <a:cubicBezTo>
                    <a:pt x="2155190" y="847090"/>
                    <a:pt x="2156460" y="862330"/>
                    <a:pt x="2153920" y="876300"/>
                  </a:cubicBezTo>
                  <a:cubicBezTo>
                    <a:pt x="2152650" y="881380"/>
                    <a:pt x="2142490" y="886460"/>
                    <a:pt x="2136140" y="889000"/>
                  </a:cubicBezTo>
                  <a:cubicBezTo>
                    <a:pt x="2132330" y="890270"/>
                    <a:pt x="2125980" y="887730"/>
                    <a:pt x="2122170" y="887730"/>
                  </a:cubicBezTo>
                  <a:cubicBezTo>
                    <a:pt x="2123440" y="901700"/>
                    <a:pt x="2134870" y="914400"/>
                    <a:pt x="2120900" y="928370"/>
                  </a:cubicBezTo>
                  <a:cubicBezTo>
                    <a:pt x="2119630" y="929640"/>
                    <a:pt x="2120900" y="934720"/>
                    <a:pt x="2120900" y="937260"/>
                  </a:cubicBezTo>
                  <a:cubicBezTo>
                    <a:pt x="2120900" y="952500"/>
                    <a:pt x="2113280" y="958850"/>
                    <a:pt x="2095500" y="955040"/>
                  </a:cubicBezTo>
                  <a:cubicBezTo>
                    <a:pt x="2099310" y="963930"/>
                    <a:pt x="2084070" y="970280"/>
                    <a:pt x="2096770" y="979170"/>
                  </a:cubicBezTo>
                  <a:cubicBezTo>
                    <a:pt x="2094230" y="981710"/>
                    <a:pt x="2091690" y="984250"/>
                    <a:pt x="2089150" y="985520"/>
                  </a:cubicBezTo>
                  <a:cubicBezTo>
                    <a:pt x="2086610" y="986790"/>
                    <a:pt x="2082800" y="984250"/>
                    <a:pt x="2080260" y="984250"/>
                  </a:cubicBezTo>
                  <a:cubicBezTo>
                    <a:pt x="2080260" y="988060"/>
                    <a:pt x="2081530" y="991870"/>
                    <a:pt x="2081530" y="996950"/>
                  </a:cubicBezTo>
                  <a:cubicBezTo>
                    <a:pt x="2081530" y="1002030"/>
                    <a:pt x="2080260" y="1007110"/>
                    <a:pt x="2078990" y="1012190"/>
                  </a:cubicBezTo>
                  <a:cubicBezTo>
                    <a:pt x="2077720" y="1014730"/>
                    <a:pt x="2071370" y="1014730"/>
                    <a:pt x="2067560" y="1014730"/>
                  </a:cubicBezTo>
                  <a:cubicBezTo>
                    <a:pt x="2061210" y="1013460"/>
                    <a:pt x="2053590" y="1010920"/>
                    <a:pt x="2047240" y="1009650"/>
                  </a:cubicBezTo>
                  <a:cubicBezTo>
                    <a:pt x="2024380" y="1007110"/>
                    <a:pt x="2015490" y="1016000"/>
                    <a:pt x="2018030" y="1040130"/>
                  </a:cubicBezTo>
                  <a:cubicBezTo>
                    <a:pt x="2012950" y="1042670"/>
                    <a:pt x="2007870" y="1043940"/>
                    <a:pt x="2001520" y="1046480"/>
                  </a:cubicBezTo>
                  <a:cubicBezTo>
                    <a:pt x="2004060" y="1056640"/>
                    <a:pt x="2018030" y="1068070"/>
                    <a:pt x="1997710" y="1078230"/>
                  </a:cubicBezTo>
                  <a:cubicBezTo>
                    <a:pt x="2011680" y="1090930"/>
                    <a:pt x="2006600" y="1097280"/>
                    <a:pt x="1991360" y="1098550"/>
                  </a:cubicBezTo>
                  <a:cubicBezTo>
                    <a:pt x="1967230" y="1099820"/>
                    <a:pt x="1943100" y="1098550"/>
                    <a:pt x="1920240" y="1098550"/>
                  </a:cubicBezTo>
                  <a:cubicBezTo>
                    <a:pt x="1916430" y="1103630"/>
                    <a:pt x="1913890" y="1109980"/>
                    <a:pt x="1910080" y="1111250"/>
                  </a:cubicBezTo>
                  <a:cubicBezTo>
                    <a:pt x="1897380" y="1115060"/>
                    <a:pt x="1887220" y="1115060"/>
                    <a:pt x="1894840" y="1134110"/>
                  </a:cubicBezTo>
                  <a:cubicBezTo>
                    <a:pt x="1897380" y="1141730"/>
                    <a:pt x="1891030" y="1153160"/>
                    <a:pt x="1887220" y="1167130"/>
                  </a:cubicBezTo>
                  <a:cubicBezTo>
                    <a:pt x="1875790" y="1169670"/>
                    <a:pt x="1861820" y="1173480"/>
                    <a:pt x="1847850" y="1173480"/>
                  </a:cubicBezTo>
                  <a:cubicBezTo>
                    <a:pt x="1816100" y="1176020"/>
                    <a:pt x="1784350" y="1178560"/>
                    <a:pt x="1752600" y="1178560"/>
                  </a:cubicBezTo>
                  <a:cubicBezTo>
                    <a:pt x="1743710" y="1178560"/>
                    <a:pt x="1734820" y="1170940"/>
                    <a:pt x="1725930" y="1170940"/>
                  </a:cubicBezTo>
                  <a:cubicBezTo>
                    <a:pt x="1714500" y="1170940"/>
                    <a:pt x="1700530" y="1173480"/>
                    <a:pt x="1690370" y="1178560"/>
                  </a:cubicBezTo>
                  <a:cubicBezTo>
                    <a:pt x="1670050" y="1189990"/>
                    <a:pt x="1651000" y="1197610"/>
                    <a:pt x="1626870" y="1192530"/>
                  </a:cubicBezTo>
                  <a:cubicBezTo>
                    <a:pt x="1611630" y="1189990"/>
                    <a:pt x="1595120" y="1195070"/>
                    <a:pt x="1579880" y="1191260"/>
                  </a:cubicBezTo>
                  <a:cubicBezTo>
                    <a:pt x="1555750" y="1186180"/>
                    <a:pt x="1531620" y="1192530"/>
                    <a:pt x="1507490" y="1192530"/>
                  </a:cubicBezTo>
                  <a:cubicBezTo>
                    <a:pt x="1482090" y="1192530"/>
                    <a:pt x="1455420" y="1192530"/>
                    <a:pt x="1430020" y="1193800"/>
                  </a:cubicBezTo>
                  <a:cubicBezTo>
                    <a:pt x="1397000" y="1193800"/>
                    <a:pt x="1363980" y="1198880"/>
                    <a:pt x="1332230" y="1193800"/>
                  </a:cubicBezTo>
                  <a:cubicBezTo>
                    <a:pt x="1310640" y="1191260"/>
                    <a:pt x="1289050" y="1200150"/>
                    <a:pt x="1270000" y="1195070"/>
                  </a:cubicBezTo>
                  <a:cubicBezTo>
                    <a:pt x="1236980" y="1188720"/>
                    <a:pt x="1206500" y="1202690"/>
                    <a:pt x="1174750" y="1197610"/>
                  </a:cubicBezTo>
                  <a:cubicBezTo>
                    <a:pt x="1155700" y="1195070"/>
                    <a:pt x="1131570" y="1191260"/>
                    <a:pt x="1116330" y="1198880"/>
                  </a:cubicBezTo>
                  <a:cubicBezTo>
                    <a:pt x="1106170" y="1203960"/>
                    <a:pt x="1102360" y="1198880"/>
                    <a:pt x="1094740" y="1198880"/>
                  </a:cubicBezTo>
                  <a:cubicBezTo>
                    <a:pt x="1092200" y="1198880"/>
                    <a:pt x="1090930" y="1200150"/>
                    <a:pt x="1088390" y="1201420"/>
                  </a:cubicBezTo>
                  <a:cubicBezTo>
                    <a:pt x="1080770" y="1202690"/>
                    <a:pt x="1078230" y="1206500"/>
                    <a:pt x="1075690" y="1206500"/>
                  </a:cubicBezTo>
                  <a:cubicBezTo>
                    <a:pt x="1046480" y="1206500"/>
                    <a:pt x="1018540" y="1203960"/>
                    <a:pt x="989330" y="1203960"/>
                  </a:cubicBezTo>
                  <a:cubicBezTo>
                    <a:pt x="976630" y="1203960"/>
                    <a:pt x="963930" y="1209040"/>
                    <a:pt x="951230" y="1211580"/>
                  </a:cubicBezTo>
                  <a:cubicBezTo>
                    <a:pt x="927100" y="1215390"/>
                    <a:pt x="901700" y="1219200"/>
                    <a:pt x="876300" y="1221740"/>
                  </a:cubicBezTo>
                  <a:cubicBezTo>
                    <a:pt x="873760" y="1223010"/>
                    <a:pt x="869950" y="1219200"/>
                    <a:pt x="864870" y="1216660"/>
                  </a:cubicBezTo>
                  <a:close/>
                </a:path>
              </a:pathLst>
            </a:custGeom>
            <a:blipFill>
              <a:blip r:embed="rId2"/>
              <a:stretch>
                <a:fillRect t="-8217" b="-821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Freeform 5"/>
          <p:cNvSpPr/>
          <p:nvPr/>
        </p:nvSpPr>
        <p:spPr>
          <a:xfrm>
            <a:off x="1914748" y="363444"/>
            <a:ext cx="3911896" cy="3911896"/>
          </a:xfrm>
          <a:custGeom>
            <a:avLst/>
            <a:gdLst/>
            <a:ahLst/>
            <a:cxnLst/>
            <a:rect l="l" t="t" r="r" b="b"/>
            <a:pathLst>
              <a:path w="3911896" h="3911896">
                <a:moveTo>
                  <a:pt x="0" y="0"/>
                </a:moveTo>
                <a:lnTo>
                  <a:pt x="3911895" y="0"/>
                </a:lnTo>
                <a:lnTo>
                  <a:pt x="3911895" y="3911896"/>
                </a:lnTo>
                <a:lnTo>
                  <a:pt x="0" y="3911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028700" y="5655387"/>
            <a:ext cx="7328099" cy="250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853" b="1" spc="-5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Stay connected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15098" y="8111919"/>
            <a:ext cx="26096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107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Anna Kennett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19697" y="8750990"/>
            <a:ext cx="3729991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-89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999" u="sng" spc="-89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  <a:hlinkClick r:id="rId4" tooltip="mailto:lisa@theuntangleprojectaus.net"/>
              </a:rPr>
              <a:t>lisa@theuntangleprojectaus.net</a:t>
            </a:r>
            <a:r>
              <a:rPr lang="en-US" sz="1999" spc="-89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spc="-89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5098" y="8750990"/>
            <a:ext cx="3851531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-89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999" u="sng" spc="-89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  <a:hlinkClick r:id="rId5" tooltip="mailto:anna@theuntangleprojectaus.net"/>
              </a:rPr>
              <a:t>anna@theuntangleprojectaus.net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endParaRPr lang="en-US" sz="1999" u="sng" spc="-89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  <a:hlinkClick r:id="rId5" tooltip="mailto:anna@theuntangleprojectaus.ne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8611579"/>
            <a:ext cx="3301042" cy="1293443"/>
            <a:chOff x="0" y="0"/>
            <a:chExt cx="4401390" cy="1724590"/>
          </a:xfrm>
        </p:grpSpPr>
        <p:sp>
          <p:nvSpPr>
            <p:cNvPr id="11" name="Freeform 11"/>
            <p:cNvSpPr/>
            <p:nvPr/>
          </p:nvSpPr>
          <p:spPr>
            <a:xfrm>
              <a:off x="3129452" y="0"/>
              <a:ext cx="1053183" cy="1053183"/>
            </a:xfrm>
            <a:custGeom>
              <a:avLst/>
              <a:gdLst/>
              <a:ahLst/>
              <a:cxnLst/>
              <a:rect l="l" t="t" r="r" b="b"/>
              <a:pathLst>
                <a:path w="1053183" h="1053183">
                  <a:moveTo>
                    <a:pt x="0" y="0"/>
                  </a:moveTo>
                  <a:lnTo>
                    <a:pt x="1053183" y="0"/>
                  </a:lnTo>
                  <a:lnTo>
                    <a:pt x="1053183" y="1053183"/>
                  </a:lnTo>
                  <a:lnTo>
                    <a:pt x="0" y="105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43439" y="0"/>
              <a:ext cx="1053183" cy="1053183"/>
            </a:xfrm>
            <a:custGeom>
              <a:avLst/>
              <a:gdLst/>
              <a:ahLst/>
              <a:cxnLst/>
              <a:rect l="l" t="t" r="r" b="b"/>
              <a:pathLst>
                <a:path w="1053183" h="1053183">
                  <a:moveTo>
                    <a:pt x="0" y="0"/>
                  </a:moveTo>
                  <a:lnTo>
                    <a:pt x="1053183" y="0"/>
                  </a:lnTo>
                  <a:lnTo>
                    <a:pt x="1053183" y="1053183"/>
                  </a:lnTo>
                  <a:lnTo>
                    <a:pt x="0" y="105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4155" y="0"/>
              <a:ext cx="1053183" cy="1053183"/>
            </a:xfrm>
            <a:custGeom>
              <a:avLst/>
              <a:gdLst/>
              <a:ahLst/>
              <a:cxnLst/>
              <a:rect l="l" t="t" r="r" b="b"/>
              <a:pathLst>
                <a:path w="1053183" h="1053183">
                  <a:moveTo>
                    <a:pt x="0" y="0"/>
                  </a:moveTo>
                  <a:lnTo>
                    <a:pt x="1053184" y="0"/>
                  </a:lnTo>
                  <a:lnTo>
                    <a:pt x="1053184" y="1053183"/>
                  </a:lnTo>
                  <a:lnTo>
                    <a:pt x="0" y="105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21458"/>
              <a:ext cx="440139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spc="-103">
                  <a:solidFill>
                    <a:srgbClr val="3B3B3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@theuntangleprojectaus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219697" y="8111919"/>
            <a:ext cx="302045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107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Lisa Kennewell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111919"/>
            <a:ext cx="4391374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spc="-103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www.theuntangleprojectaus.net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362876" y="639319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556896"/>
            <a:ext cx="5404111" cy="5701404"/>
            <a:chOff x="0" y="0"/>
            <a:chExt cx="2077720" cy="2192020"/>
          </a:xfrm>
        </p:grpSpPr>
        <p:sp>
          <p:nvSpPr>
            <p:cNvPr id="4" name="Freeform 4"/>
            <p:cNvSpPr/>
            <p:nvPr/>
          </p:nvSpPr>
          <p:spPr>
            <a:xfrm>
              <a:off x="-7620" y="-2540"/>
              <a:ext cx="2085340" cy="2194560"/>
            </a:xfrm>
            <a:custGeom>
              <a:avLst/>
              <a:gdLst/>
              <a:ahLst/>
              <a:cxnLst/>
              <a:rect l="l" t="t" r="r" b="b"/>
              <a:pathLst>
                <a:path w="2085340" h="219456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0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0" y="270510"/>
                  </a:cubicBezTo>
                  <a:lnTo>
                    <a:pt x="1817370" y="270510"/>
                  </a:lnTo>
                  <a:cubicBezTo>
                    <a:pt x="1812290" y="265430"/>
                    <a:pt x="1807210" y="264160"/>
                    <a:pt x="1800860" y="267970"/>
                  </a:cubicBezTo>
                  <a:cubicBezTo>
                    <a:pt x="1799590" y="264160"/>
                    <a:pt x="1802130" y="259080"/>
                    <a:pt x="1797050" y="257810"/>
                  </a:cubicBezTo>
                  <a:lnTo>
                    <a:pt x="1797050" y="256540"/>
                  </a:lnTo>
                  <a:cubicBezTo>
                    <a:pt x="1799590" y="250190"/>
                    <a:pt x="1795780" y="246380"/>
                    <a:pt x="1790700" y="243840"/>
                  </a:cubicBezTo>
                  <a:cubicBezTo>
                    <a:pt x="1786890" y="241300"/>
                    <a:pt x="1785620" y="238760"/>
                    <a:pt x="1785620" y="234950"/>
                  </a:cubicBezTo>
                  <a:lnTo>
                    <a:pt x="1785620" y="229870"/>
                  </a:lnTo>
                  <a:cubicBezTo>
                    <a:pt x="1780540" y="228600"/>
                    <a:pt x="1778000" y="223520"/>
                    <a:pt x="1775460" y="219710"/>
                  </a:cubicBezTo>
                  <a:cubicBezTo>
                    <a:pt x="1774190" y="214630"/>
                    <a:pt x="1771650" y="210820"/>
                    <a:pt x="1769110" y="207010"/>
                  </a:cubicBezTo>
                  <a:cubicBezTo>
                    <a:pt x="1766570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0" y="182880"/>
                  </a:cubicBezTo>
                  <a:cubicBezTo>
                    <a:pt x="1756410" y="177800"/>
                    <a:pt x="1753870" y="173990"/>
                    <a:pt x="1750060" y="168910"/>
                  </a:cubicBezTo>
                  <a:cubicBezTo>
                    <a:pt x="1752600" y="165100"/>
                    <a:pt x="1755140" y="162560"/>
                    <a:pt x="1751330" y="158750"/>
                  </a:cubicBezTo>
                  <a:lnTo>
                    <a:pt x="1751330" y="156210"/>
                  </a:lnTo>
                  <a:cubicBezTo>
                    <a:pt x="1751330" y="154940"/>
                    <a:pt x="1750060" y="153670"/>
                    <a:pt x="1750060" y="152400"/>
                  </a:cubicBezTo>
                  <a:cubicBezTo>
                    <a:pt x="1748790" y="151130"/>
                    <a:pt x="1746250" y="149860"/>
                    <a:pt x="1744980" y="148590"/>
                  </a:cubicBezTo>
                  <a:cubicBezTo>
                    <a:pt x="1741170" y="144780"/>
                    <a:pt x="1738630" y="139700"/>
                    <a:pt x="1732280" y="142240"/>
                  </a:cubicBezTo>
                  <a:cubicBezTo>
                    <a:pt x="1729740" y="137160"/>
                    <a:pt x="1728470" y="132080"/>
                    <a:pt x="1727200" y="127000"/>
                  </a:cubicBezTo>
                  <a:cubicBezTo>
                    <a:pt x="1725930" y="123190"/>
                    <a:pt x="1724660" y="120650"/>
                    <a:pt x="1723390" y="116840"/>
                  </a:cubicBezTo>
                  <a:lnTo>
                    <a:pt x="1723390" y="115570"/>
                  </a:lnTo>
                  <a:cubicBezTo>
                    <a:pt x="1725930" y="110490"/>
                    <a:pt x="1722120" y="106680"/>
                    <a:pt x="1722120" y="102870"/>
                  </a:cubicBezTo>
                  <a:cubicBezTo>
                    <a:pt x="1722120" y="100330"/>
                    <a:pt x="1719580" y="97790"/>
                    <a:pt x="1718310" y="95250"/>
                  </a:cubicBezTo>
                  <a:cubicBezTo>
                    <a:pt x="1717040" y="91440"/>
                    <a:pt x="1713230" y="88900"/>
                    <a:pt x="1713230" y="85090"/>
                  </a:cubicBezTo>
                  <a:lnTo>
                    <a:pt x="1713230" y="64770"/>
                  </a:lnTo>
                  <a:cubicBezTo>
                    <a:pt x="1711960" y="57150"/>
                    <a:pt x="1709420" y="53340"/>
                    <a:pt x="1700530" y="52070"/>
                  </a:cubicBezTo>
                  <a:cubicBezTo>
                    <a:pt x="1699260" y="52070"/>
                    <a:pt x="1697990" y="52070"/>
                    <a:pt x="1697990" y="50800"/>
                  </a:cubicBezTo>
                  <a:cubicBezTo>
                    <a:pt x="1695450" y="46990"/>
                    <a:pt x="1691640" y="45720"/>
                    <a:pt x="1686560" y="44450"/>
                  </a:cubicBezTo>
                  <a:cubicBezTo>
                    <a:pt x="1682750" y="44450"/>
                    <a:pt x="1680210" y="44450"/>
                    <a:pt x="1677670" y="45720"/>
                  </a:cubicBezTo>
                  <a:cubicBezTo>
                    <a:pt x="1671320" y="49530"/>
                    <a:pt x="1664970" y="53340"/>
                    <a:pt x="1659890" y="58420"/>
                  </a:cubicBezTo>
                  <a:cubicBezTo>
                    <a:pt x="1653540" y="63500"/>
                    <a:pt x="1648460" y="67310"/>
                    <a:pt x="1640840" y="63500"/>
                  </a:cubicBezTo>
                  <a:lnTo>
                    <a:pt x="1638300" y="63500"/>
                  </a:lnTo>
                  <a:cubicBezTo>
                    <a:pt x="1635760" y="62230"/>
                    <a:pt x="1631950" y="60960"/>
                    <a:pt x="1629410" y="59690"/>
                  </a:cubicBezTo>
                  <a:cubicBezTo>
                    <a:pt x="1628140" y="60960"/>
                    <a:pt x="1626870" y="62230"/>
                    <a:pt x="1623060" y="60960"/>
                  </a:cubicBezTo>
                  <a:cubicBezTo>
                    <a:pt x="1615440" y="59690"/>
                    <a:pt x="1609090" y="58420"/>
                    <a:pt x="1602740" y="53340"/>
                  </a:cubicBezTo>
                  <a:cubicBezTo>
                    <a:pt x="1601470" y="52070"/>
                    <a:pt x="1598930" y="52070"/>
                    <a:pt x="1597660" y="52070"/>
                  </a:cubicBezTo>
                  <a:cubicBezTo>
                    <a:pt x="1592580" y="50800"/>
                    <a:pt x="1586230" y="49530"/>
                    <a:pt x="1579880" y="46990"/>
                  </a:cubicBezTo>
                  <a:cubicBezTo>
                    <a:pt x="1584960" y="43180"/>
                    <a:pt x="1583690" y="40640"/>
                    <a:pt x="1581150" y="38100"/>
                  </a:cubicBezTo>
                  <a:cubicBezTo>
                    <a:pt x="1577340" y="33020"/>
                    <a:pt x="1572260" y="33020"/>
                    <a:pt x="1568450" y="35560"/>
                  </a:cubicBezTo>
                  <a:cubicBezTo>
                    <a:pt x="1559560" y="39370"/>
                    <a:pt x="1550670" y="44450"/>
                    <a:pt x="1540510" y="48260"/>
                  </a:cubicBezTo>
                  <a:cubicBezTo>
                    <a:pt x="1536700" y="50800"/>
                    <a:pt x="1531620" y="52070"/>
                    <a:pt x="1526540" y="53340"/>
                  </a:cubicBezTo>
                  <a:cubicBezTo>
                    <a:pt x="1522730" y="54610"/>
                    <a:pt x="1518920" y="53340"/>
                    <a:pt x="1515110" y="54610"/>
                  </a:cubicBezTo>
                  <a:cubicBezTo>
                    <a:pt x="1511300" y="55880"/>
                    <a:pt x="1507490" y="57150"/>
                    <a:pt x="1502410" y="55880"/>
                  </a:cubicBezTo>
                  <a:cubicBezTo>
                    <a:pt x="1501140" y="55880"/>
                    <a:pt x="1498600" y="57150"/>
                    <a:pt x="1497330" y="57150"/>
                  </a:cubicBezTo>
                  <a:cubicBezTo>
                    <a:pt x="1494790" y="58420"/>
                    <a:pt x="1493520" y="59690"/>
                    <a:pt x="1490980" y="58420"/>
                  </a:cubicBezTo>
                  <a:cubicBezTo>
                    <a:pt x="1485900" y="58420"/>
                    <a:pt x="1483360" y="60960"/>
                    <a:pt x="1480820" y="63500"/>
                  </a:cubicBezTo>
                  <a:cubicBezTo>
                    <a:pt x="1478280" y="66040"/>
                    <a:pt x="1475740" y="71120"/>
                    <a:pt x="1473200" y="72390"/>
                  </a:cubicBezTo>
                  <a:cubicBezTo>
                    <a:pt x="1469390" y="73660"/>
                    <a:pt x="1466850" y="76200"/>
                    <a:pt x="1464310" y="78740"/>
                  </a:cubicBezTo>
                  <a:cubicBezTo>
                    <a:pt x="1461770" y="81280"/>
                    <a:pt x="1459230" y="82550"/>
                    <a:pt x="1456690" y="83820"/>
                  </a:cubicBezTo>
                  <a:cubicBezTo>
                    <a:pt x="1452880" y="86360"/>
                    <a:pt x="1449070" y="87630"/>
                    <a:pt x="1445260" y="90170"/>
                  </a:cubicBezTo>
                  <a:cubicBezTo>
                    <a:pt x="1441450" y="93980"/>
                    <a:pt x="1436370" y="96520"/>
                    <a:pt x="1431290" y="96520"/>
                  </a:cubicBezTo>
                  <a:cubicBezTo>
                    <a:pt x="1426210" y="97790"/>
                    <a:pt x="1419860" y="97790"/>
                    <a:pt x="1414780" y="101600"/>
                  </a:cubicBezTo>
                  <a:cubicBezTo>
                    <a:pt x="1414780" y="101600"/>
                    <a:pt x="1413510" y="102870"/>
                    <a:pt x="1412240" y="102870"/>
                  </a:cubicBezTo>
                  <a:cubicBezTo>
                    <a:pt x="1407160" y="102870"/>
                    <a:pt x="1402080" y="101600"/>
                    <a:pt x="1397000" y="101600"/>
                  </a:cubicBezTo>
                  <a:cubicBezTo>
                    <a:pt x="1393190" y="101600"/>
                    <a:pt x="1386840" y="100330"/>
                    <a:pt x="1384300" y="106680"/>
                  </a:cubicBezTo>
                  <a:cubicBezTo>
                    <a:pt x="1384300" y="106680"/>
                    <a:pt x="1383030" y="107950"/>
                    <a:pt x="1381760" y="107950"/>
                  </a:cubicBezTo>
                  <a:cubicBezTo>
                    <a:pt x="1377950" y="109220"/>
                    <a:pt x="1374140" y="111760"/>
                    <a:pt x="1370330" y="113030"/>
                  </a:cubicBezTo>
                  <a:cubicBezTo>
                    <a:pt x="1370330" y="115570"/>
                    <a:pt x="1366520" y="116840"/>
                    <a:pt x="1363980" y="116840"/>
                  </a:cubicBezTo>
                  <a:cubicBezTo>
                    <a:pt x="1352550" y="115570"/>
                    <a:pt x="1342390" y="115570"/>
                    <a:pt x="1330960" y="111760"/>
                  </a:cubicBezTo>
                  <a:cubicBezTo>
                    <a:pt x="1325880" y="110490"/>
                    <a:pt x="1320800" y="107950"/>
                    <a:pt x="1314450" y="105410"/>
                  </a:cubicBezTo>
                  <a:cubicBezTo>
                    <a:pt x="1313180" y="105410"/>
                    <a:pt x="1311910" y="104140"/>
                    <a:pt x="1310640" y="104140"/>
                  </a:cubicBezTo>
                  <a:cubicBezTo>
                    <a:pt x="1301750" y="104140"/>
                    <a:pt x="1292860" y="105410"/>
                    <a:pt x="1282700" y="105410"/>
                  </a:cubicBezTo>
                  <a:lnTo>
                    <a:pt x="1281430" y="105410"/>
                  </a:lnTo>
                  <a:cubicBezTo>
                    <a:pt x="1276350" y="102870"/>
                    <a:pt x="1270000" y="104140"/>
                    <a:pt x="1264920" y="107950"/>
                  </a:cubicBezTo>
                  <a:cubicBezTo>
                    <a:pt x="1263650" y="109220"/>
                    <a:pt x="1261110" y="110490"/>
                    <a:pt x="1259840" y="110490"/>
                  </a:cubicBezTo>
                  <a:cubicBezTo>
                    <a:pt x="1253490" y="109220"/>
                    <a:pt x="1248410" y="107950"/>
                    <a:pt x="1242060" y="106680"/>
                  </a:cubicBezTo>
                  <a:cubicBezTo>
                    <a:pt x="1235710" y="105410"/>
                    <a:pt x="1230630" y="104140"/>
                    <a:pt x="1224280" y="104140"/>
                  </a:cubicBezTo>
                  <a:cubicBezTo>
                    <a:pt x="1219200" y="104140"/>
                    <a:pt x="1214120" y="102870"/>
                    <a:pt x="1209040" y="100330"/>
                  </a:cubicBezTo>
                  <a:cubicBezTo>
                    <a:pt x="1203960" y="97790"/>
                    <a:pt x="1198880" y="96520"/>
                    <a:pt x="1193800" y="93980"/>
                  </a:cubicBezTo>
                  <a:cubicBezTo>
                    <a:pt x="1191260" y="92710"/>
                    <a:pt x="1187450" y="92710"/>
                    <a:pt x="1183640" y="91440"/>
                  </a:cubicBezTo>
                  <a:cubicBezTo>
                    <a:pt x="1183640" y="87630"/>
                    <a:pt x="1184910" y="85090"/>
                    <a:pt x="1184910" y="82550"/>
                  </a:cubicBezTo>
                  <a:cubicBezTo>
                    <a:pt x="1178560" y="85090"/>
                    <a:pt x="1174750" y="83820"/>
                    <a:pt x="1170940" y="81280"/>
                  </a:cubicBezTo>
                  <a:cubicBezTo>
                    <a:pt x="1168400" y="80010"/>
                    <a:pt x="1164590" y="80010"/>
                    <a:pt x="1162050" y="78740"/>
                  </a:cubicBezTo>
                  <a:lnTo>
                    <a:pt x="1158240" y="78740"/>
                  </a:lnTo>
                  <a:cubicBezTo>
                    <a:pt x="1153160" y="76200"/>
                    <a:pt x="1146810" y="76200"/>
                    <a:pt x="1140460" y="76200"/>
                  </a:cubicBezTo>
                  <a:cubicBezTo>
                    <a:pt x="1132840" y="76200"/>
                    <a:pt x="1123950" y="74930"/>
                    <a:pt x="1116330" y="69850"/>
                  </a:cubicBezTo>
                  <a:cubicBezTo>
                    <a:pt x="1109980" y="66040"/>
                    <a:pt x="1102360" y="63500"/>
                    <a:pt x="1094740" y="64770"/>
                  </a:cubicBezTo>
                  <a:cubicBezTo>
                    <a:pt x="1090930" y="66040"/>
                    <a:pt x="1087120" y="68580"/>
                    <a:pt x="1083310" y="69850"/>
                  </a:cubicBezTo>
                  <a:cubicBezTo>
                    <a:pt x="1076960" y="72390"/>
                    <a:pt x="1071880" y="77470"/>
                    <a:pt x="1065530" y="80010"/>
                  </a:cubicBezTo>
                  <a:cubicBezTo>
                    <a:pt x="1059180" y="82550"/>
                    <a:pt x="1051560" y="85090"/>
                    <a:pt x="1043940" y="87630"/>
                  </a:cubicBezTo>
                  <a:cubicBezTo>
                    <a:pt x="1040130" y="88900"/>
                    <a:pt x="1036320" y="91440"/>
                    <a:pt x="1032510" y="92710"/>
                  </a:cubicBezTo>
                  <a:cubicBezTo>
                    <a:pt x="1026160" y="95250"/>
                    <a:pt x="1021080" y="96520"/>
                    <a:pt x="1014730" y="99060"/>
                  </a:cubicBezTo>
                  <a:cubicBezTo>
                    <a:pt x="1010920" y="100330"/>
                    <a:pt x="1005840" y="104140"/>
                    <a:pt x="1002030" y="105410"/>
                  </a:cubicBezTo>
                  <a:cubicBezTo>
                    <a:pt x="994410" y="107950"/>
                    <a:pt x="986790" y="111760"/>
                    <a:pt x="977900" y="113030"/>
                  </a:cubicBezTo>
                  <a:cubicBezTo>
                    <a:pt x="974090" y="114300"/>
                    <a:pt x="972820" y="116840"/>
                    <a:pt x="970280" y="118110"/>
                  </a:cubicBezTo>
                  <a:lnTo>
                    <a:pt x="958850" y="121920"/>
                  </a:lnTo>
                  <a:cubicBezTo>
                    <a:pt x="951230" y="124460"/>
                    <a:pt x="944880" y="127000"/>
                    <a:pt x="937260" y="128270"/>
                  </a:cubicBezTo>
                  <a:cubicBezTo>
                    <a:pt x="933450" y="129540"/>
                    <a:pt x="928370" y="130810"/>
                    <a:pt x="924560" y="132080"/>
                  </a:cubicBezTo>
                  <a:cubicBezTo>
                    <a:pt x="923290" y="132080"/>
                    <a:pt x="923290" y="133350"/>
                    <a:pt x="922020" y="133350"/>
                  </a:cubicBezTo>
                  <a:cubicBezTo>
                    <a:pt x="919480" y="135890"/>
                    <a:pt x="916940" y="138430"/>
                    <a:pt x="913130" y="139700"/>
                  </a:cubicBezTo>
                  <a:cubicBezTo>
                    <a:pt x="906780" y="142240"/>
                    <a:pt x="900430" y="144780"/>
                    <a:pt x="894080" y="146050"/>
                  </a:cubicBezTo>
                  <a:cubicBezTo>
                    <a:pt x="891540" y="147320"/>
                    <a:pt x="887730" y="147320"/>
                    <a:pt x="885190" y="147320"/>
                  </a:cubicBezTo>
                  <a:cubicBezTo>
                    <a:pt x="877570" y="148590"/>
                    <a:pt x="869950" y="152400"/>
                    <a:pt x="862330" y="154940"/>
                  </a:cubicBezTo>
                  <a:cubicBezTo>
                    <a:pt x="855980" y="157480"/>
                    <a:pt x="849630" y="158750"/>
                    <a:pt x="844550" y="161290"/>
                  </a:cubicBezTo>
                  <a:cubicBezTo>
                    <a:pt x="836930" y="163830"/>
                    <a:pt x="829310" y="166370"/>
                    <a:pt x="825500" y="173990"/>
                  </a:cubicBezTo>
                  <a:cubicBezTo>
                    <a:pt x="825500" y="175260"/>
                    <a:pt x="822960" y="175260"/>
                    <a:pt x="822960" y="175260"/>
                  </a:cubicBezTo>
                  <a:cubicBezTo>
                    <a:pt x="819150" y="176530"/>
                    <a:pt x="814070" y="177800"/>
                    <a:pt x="810260" y="179070"/>
                  </a:cubicBezTo>
                  <a:cubicBezTo>
                    <a:pt x="808990" y="180340"/>
                    <a:pt x="807720" y="179070"/>
                    <a:pt x="807720" y="177800"/>
                  </a:cubicBezTo>
                  <a:cubicBezTo>
                    <a:pt x="806450" y="172720"/>
                    <a:pt x="806450" y="166370"/>
                    <a:pt x="798830" y="163830"/>
                  </a:cubicBezTo>
                  <a:lnTo>
                    <a:pt x="797560" y="162560"/>
                  </a:lnTo>
                  <a:cubicBezTo>
                    <a:pt x="797560" y="156210"/>
                    <a:pt x="792480" y="153670"/>
                    <a:pt x="787400" y="151130"/>
                  </a:cubicBezTo>
                  <a:cubicBezTo>
                    <a:pt x="782320" y="148590"/>
                    <a:pt x="778510" y="147320"/>
                    <a:pt x="774700" y="142240"/>
                  </a:cubicBezTo>
                  <a:cubicBezTo>
                    <a:pt x="772160" y="138430"/>
                    <a:pt x="767080" y="135890"/>
                    <a:pt x="763270" y="132080"/>
                  </a:cubicBezTo>
                  <a:cubicBezTo>
                    <a:pt x="759460" y="129540"/>
                    <a:pt x="754380" y="128270"/>
                    <a:pt x="751840" y="123190"/>
                  </a:cubicBezTo>
                  <a:cubicBezTo>
                    <a:pt x="750570" y="120650"/>
                    <a:pt x="748030" y="119380"/>
                    <a:pt x="745490" y="116840"/>
                  </a:cubicBezTo>
                  <a:cubicBezTo>
                    <a:pt x="746760" y="116840"/>
                    <a:pt x="744220" y="116840"/>
                    <a:pt x="742950" y="115570"/>
                  </a:cubicBezTo>
                  <a:cubicBezTo>
                    <a:pt x="741680" y="114300"/>
                    <a:pt x="740410" y="114300"/>
                    <a:pt x="739140" y="113030"/>
                  </a:cubicBezTo>
                  <a:cubicBezTo>
                    <a:pt x="737870" y="110490"/>
                    <a:pt x="736600" y="107950"/>
                    <a:pt x="732790" y="107950"/>
                  </a:cubicBezTo>
                  <a:cubicBezTo>
                    <a:pt x="731520" y="107950"/>
                    <a:pt x="730250" y="106680"/>
                    <a:pt x="728980" y="105410"/>
                  </a:cubicBezTo>
                  <a:cubicBezTo>
                    <a:pt x="727710" y="105410"/>
                    <a:pt x="726440" y="104140"/>
                    <a:pt x="723900" y="104140"/>
                  </a:cubicBezTo>
                  <a:lnTo>
                    <a:pt x="708660" y="96520"/>
                  </a:lnTo>
                  <a:cubicBezTo>
                    <a:pt x="704850" y="93980"/>
                    <a:pt x="701040" y="90170"/>
                    <a:pt x="695960" y="88900"/>
                  </a:cubicBezTo>
                  <a:cubicBezTo>
                    <a:pt x="688340" y="86360"/>
                    <a:pt x="681990" y="82550"/>
                    <a:pt x="676910" y="76200"/>
                  </a:cubicBezTo>
                  <a:cubicBezTo>
                    <a:pt x="671830" y="69850"/>
                    <a:pt x="665480" y="66040"/>
                    <a:pt x="657860" y="62230"/>
                  </a:cubicBezTo>
                  <a:cubicBezTo>
                    <a:pt x="654050" y="59690"/>
                    <a:pt x="650240" y="58420"/>
                    <a:pt x="647700" y="57150"/>
                  </a:cubicBezTo>
                  <a:cubicBezTo>
                    <a:pt x="642620" y="53340"/>
                    <a:pt x="636270" y="50800"/>
                    <a:pt x="629920" y="48260"/>
                  </a:cubicBezTo>
                  <a:cubicBezTo>
                    <a:pt x="632460" y="44450"/>
                    <a:pt x="631190" y="44450"/>
                    <a:pt x="628650" y="43180"/>
                  </a:cubicBezTo>
                  <a:cubicBezTo>
                    <a:pt x="626110" y="41910"/>
                    <a:pt x="623570" y="41910"/>
                    <a:pt x="622300" y="40640"/>
                  </a:cubicBezTo>
                  <a:cubicBezTo>
                    <a:pt x="621030" y="36830"/>
                    <a:pt x="617220" y="36830"/>
                    <a:pt x="614680" y="34290"/>
                  </a:cubicBezTo>
                  <a:cubicBezTo>
                    <a:pt x="610870" y="30480"/>
                    <a:pt x="605790" y="26670"/>
                    <a:pt x="601980" y="22860"/>
                  </a:cubicBezTo>
                  <a:cubicBezTo>
                    <a:pt x="600710" y="21590"/>
                    <a:pt x="599440" y="20320"/>
                    <a:pt x="598170" y="20320"/>
                  </a:cubicBezTo>
                  <a:cubicBezTo>
                    <a:pt x="588010" y="19050"/>
                    <a:pt x="580390" y="12700"/>
                    <a:pt x="571500" y="8890"/>
                  </a:cubicBezTo>
                  <a:cubicBezTo>
                    <a:pt x="570230" y="7620"/>
                    <a:pt x="567690" y="6350"/>
                    <a:pt x="566420" y="6350"/>
                  </a:cubicBezTo>
                  <a:cubicBezTo>
                    <a:pt x="561340" y="6350"/>
                    <a:pt x="556260" y="7620"/>
                    <a:pt x="549910" y="7620"/>
                  </a:cubicBezTo>
                  <a:cubicBezTo>
                    <a:pt x="544830" y="7620"/>
                    <a:pt x="538480" y="6350"/>
                    <a:pt x="533400" y="5080"/>
                  </a:cubicBezTo>
                  <a:cubicBezTo>
                    <a:pt x="528320" y="3810"/>
                    <a:pt x="523240" y="3810"/>
                    <a:pt x="518160" y="1270"/>
                  </a:cubicBezTo>
                  <a:cubicBezTo>
                    <a:pt x="513080" y="0"/>
                    <a:pt x="509270" y="2540"/>
                    <a:pt x="505460" y="1270"/>
                  </a:cubicBezTo>
                  <a:cubicBezTo>
                    <a:pt x="502920" y="2540"/>
                    <a:pt x="496570" y="5080"/>
                    <a:pt x="492760" y="7620"/>
                  </a:cubicBezTo>
                  <a:cubicBezTo>
                    <a:pt x="487680" y="10160"/>
                    <a:pt x="482600" y="13970"/>
                    <a:pt x="477520" y="17780"/>
                  </a:cubicBezTo>
                  <a:cubicBezTo>
                    <a:pt x="471170" y="21590"/>
                    <a:pt x="463550" y="25400"/>
                    <a:pt x="455930" y="29210"/>
                  </a:cubicBezTo>
                  <a:cubicBezTo>
                    <a:pt x="454660" y="30480"/>
                    <a:pt x="452120" y="30480"/>
                    <a:pt x="449580" y="29210"/>
                  </a:cubicBezTo>
                  <a:cubicBezTo>
                    <a:pt x="447040" y="27940"/>
                    <a:pt x="444500" y="29210"/>
                    <a:pt x="441960" y="30480"/>
                  </a:cubicBezTo>
                  <a:cubicBezTo>
                    <a:pt x="438150" y="33020"/>
                    <a:pt x="433070" y="34290"/>
                    <a:pt x="429260" y="36830"/>
                  </a:cubicBezTo>
                  <a:cubicBezTo>
                    <a:pt x="422910" y="41910"/>
                    <a:pt x="416560" y="48260"/>
                    <a:pt x="407670" y="49530"/>
                  </a:cubicBezTo>
                  <a:cubicBezTo>
                    <a:pt x="402590" y="49530"/>
                    <a:pt x="397510" y="53340"/>
                    <a:pt x="392430" y="53340"/>
                  </a:cubicBezTo>
                  <a:cubicBezTo>
                    <a:pt x="388620" y="53340"/>
                    <a:pt x="386080" y="53340"/>
                    <a:pt x="382270" y="54610"/>
                  </a:cubicBezTo>
                  <a:cubicBezTo>
                    <a:pt x="377190" y="55880"/>
                    <a:pt x="372110" y="58420"/>
                    <a:pt x="365760" y="58420"/>
                  </a:cubicBezTo>
                  <a:cubicBezTo>
                    <a:pt x="358140" y="58420"/>
                    <a:pt x="351790" y="62230"/>
                    <a:pt x="344170" y="64770"/>
                  </a:cubicBezTo>
                  <a:cubicBezTo>
                    <a:pt x="336550" y="68580"/>
                    <a:pt x="330200" y="72390"/>
                    <a:pt x="322580" y="76200"/>
                  </a:cubicBezTo>
                  <a:cubicBezTo>
                    <a:pt x="317500" y="78740"/>
                    <a:pt x="312420" y="78740"/>
                    <a:pt x="306070" y="77470"/>
                  </a:cubicBezTo>
                  <a:cubicBezTo>
                    <a:pt x="302260" y="77470"/>
                    <a:pt x="299720" y="76200"/>
                    <a:pt x="297180" y="78740"/>
                  </a:cubicBezTo>
                  <a:lnTo>
                    <a:pt x="285750" y="86360"/>
                  </a:lnTo>
                  <a:cubicBezTo>
                    <a:pt x="280670" y="90170"/>
                    <a:pt x="276860" y="95250"/>
                    <a:pt x="273050" y="99060"/>
                  </a:cubicBezTo>
                  <a:cubicBezTo>
                    <a:pt x="267970" y="105410"/>
                    <a:pt x="265430" y="113030"/>
                    <a:pt x="257810" y="116840"/>
                  </a:cubicBezTo>
                  <a:cubicBezTo>
                    <a:pt x="256540" y="118110"/>
                    <a:pt x="255270" y="120650"/>
                    <a:pt x="254000" y="123190"/>
                  </a:cubicBezTo>
                  <a:cubicBezTo>
                    <a:pt x="252730" y="124460"/>
                    <a:pt x="252730" y="125730"/>
                    <a:pt x="251460" y="127000"/>
                  </a:cubicBezTo>
                  <a:cubicBezTo>
                    <a:pt x="247650" y="130810"/>
                    <a:pt x="243840" y="134620"/>
                    <a:pt x="241300" y="139700"/>
                  </a:cubicBezTo>
                  <a:cubicBezTo>
                    <a:pt x="238760" y="144780"/>
                    <a:pt x="232410" y="146050"/>
                    <a:pt x="229870" y="149860"/>
                  </a:cubicBezTo>
                  <a:cubicBezTo>
                    <a:pt x="226060" y="154940"/>
                    <a:pt x="218440" y="157480"/>
                    <a:pt x="213360" y="160020"/>
                  </a:cubicBezTo>
                  <a:cubicBezTo>
                    <a:pt x="205740" y="163830"/>
                    <a:pt x="199390" y="168910"/>
                    <a:pt x="195580" y="176530"/>
                  </a:cubicBezTo>
                  <a:cubicBezTo>
                    <a:pt x="195580" y="177800"/>
                    <a:pt x="195580" y="177800"/>
                    <a:pt x="194310" y="179070"/>
                  </a:cubicBezTo>
                  <a:cubicBezTo>
                    <a:pt x="185420" y="184150"/>
                    <a:pt x="176530" y="187960"/>
                    <a:pt x="167640" y="193040"/>
                  </a:cubicBezTo>
                  <a:cubicBezTo>
                    <a:pt x="161290" y="196850"/>
                    <a:pt x="153670" y="196850"/>
                    <a:pt x="147320" y="201930"/>
                  </a:cubicBezTo>
                  <a:cubicBezTo>
                    <a:pt x="144780" y="204470"/>
                    <a:pt x="140970" y="205740"/>
                    <a:pt x="137160" y="207010"/>
                  </a:cubicBezTo>
                  <a:cubicBezTo>
                    <a:pt x="129540" y="210820"/>
                    <a:pt x="121920" y="212090"/>
                    <a:pt x="116840" y="218440"/>
                  </a:cubicBezTo>
                  <a:cubicBezTo>
                    <a:pt x="110490" y="226060"/>
                    <a:pt x="101600" y="228600"/>
                    <a:pt x="95250" y="233680"/>
                  </a:cubicBezTo>
                  <a:cubicBezTo>
                    <a:pt x="86360" y="240030"/>
                    <a:pt x="77470" y="246380"/>
                    <a:pt x="68580" y="254000"/>
                  </a:cubicBezTo>
                  <a:cubicBezTo>
                    <a:pt x="63500" y="256540"/>
                    <a:pt x="58420" y="257810"/>
                    <a:pt x="53340" y="255270"/>
                  </a:cubicBezTo>
                  <a:cubicBezTo>
                    <a:pt x="50800" y="254000"/>
                    <a:pt x="48260" y="252730"/>
                    <a:pt x="46990" y="254000"/>
                  </a:cubicBezTo>
                  <a:cubicBezTo>
                    <a:pt x="41910" y="257810"/>
                    <a:pt x="35560" y="259080"/>
                    <a:pt x="29210" y="260350"/>
                  </a:cubicBezTo>
                  <a:cubicBezTo>
                    <a:pt x="27940" y="260350"/>
                    <a:pt x="26670" y="261620"/>
                    <a:pt x="25400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0"/>
                    <a:pt x="381000" y="2128520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0"/>
                  </a:cubicBezTo>
                  <a:cubicBezTo>
                    <a:pt x="426720" y="2125980"/>
                    <a:pt x="427990" y="2127250"/>
                    <a:pt x="429260" y="2125980"/>
                  </a:cubicBezTo>
                  <a:cubicBezTo>
                    <a:pt x="435610" y="2124710"/>
                    <a:pt x="440690" y="2122170"/>
                    <a:pt x="447040" y="2123440"/>
                  </a:cubicBezTo>
                  <a:cubicBezTo>
                    <a:pt x="452120" y="2124710"/>
                    <a:pt x="455930" y="2125980"/>
                    <a:pt x="461010" y="2127250"/>
                  </a:cubicBezTo>
                  <a:cubicBezTo>
                    <a:pt x="466090" y="2128520"/>
                    <a:pt x="469900" y="2129790"/>
                    <a:pt x="474980" y="2131060"/>
                  </a:cubicBezTo>
                  <a:cubicBezTo>
                    <a:pt x="481330" y="2132330"/>
                    <a:pt x="487680" y="2132330"/>
                    <a:pt x="492760" y="2133600"/>
                  </a:cubicBezTo>
                  <a:cubicBezTo>
                    <a:pt x="499110" y="2134870"/>
                    <a:pt x="502920" y="2139950"/>
                    <a:pt x="509270" y="2139950"/>
                  </a:cubicBezTo>
                  <a:cubicBezTo>
                    <a:pt x="515620" y="2139950"/>
                    <a:pt x="520700" y="2143760"/>
                    <a:pt x="527050" y="2146300"/>
                  </a:cubicBezTo>
                  <a:cubicBezTo>
                    <a:pt x="529590" y="2147570"/>
                    <a:pt x="532130" y="2147570"/>
                    <a:pt x="535940" y="2148840"/>
                  </a:cubicBezTo>
                  <a:cubicBezTo>
                    <a:pt x="543560" y="2150110"/>
                    <a:pt x="549910" y="2150110"/>
                    <a:pt x="557530" y="2151380"/>
                  </a:cubicBezTo>
                  <a:cubicBezTo>
                    <a:pt x="563880" y="2152650"/>
                    <a:pt x="570230" y="2155190"/>
                    <a:pt x="576580" y="2153920"/>
                  </a:cubicBezTo>
                  <a:cubicBezTo>
                    <a:pt x="586740" y="2152650"/>
                    <a:pt x="594360" y="2155190"/>
                    <a:pt x="603250" y="2157730"/>
                  </a:cubicBezTo>
                  <a:cubicBezTo>
                    <a:pt x="609600" y="2159000"/>
                    <a:pt x="614680" y="2162810"/>
                    <a:pt x="621030" y="2162810"/>
                  </a:cubicBezTo>
                  <a:cubicBezTo>
                    <a:pt x="628650" y="2164080"/>
                    <a:pt x="636270" y="2165350"/>
                    <a:pt x="641350" y="2170430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0"/>
                    <a:pt x="652780" y="2170430"/>
                    <a:pt x="656590" y="2171700"/>
                  </a:cubicBezTo>
                  <a:cubicBezTo>
                    <a:pt x="664210" y="2172970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0"/>
                    <a:pt x="1070610" y="2120900"/>
                  </a:cubicBezTo>
                  <a:cubicBezTo>
                    <a:pt x="1071880" y="2119630"/>
                    <a:pt x="1073150" y="2117090"/>
                    <a:pt x="1075690" y="2115820"/>
                  </a:cubicBezTo>
                  <a:cubicBezTo>
                    <a:pt x="1084580" y="2109470"/>
                    <a:pt x="1093470" y="2104390"/>
                    <a:pt x="1102360" y="2098040"/>
                  </a:cubicBezTo>
                  <a:cubicBezTo>
                    <a:pt x="1106170" y="2095500"/>
                    <a:pt x="1112520" y="2092960"/>
                    <a:pt x="1112520" y="2085340"/>
                  </a:cubicBezTo>
                  <a:cubicBezTo>
                    <a:pt x="1112520" y="2077720"/>
                    <a:pt x="1120140" y="2075180"/>
                    <a:pt x="1125220" y="2072640"/>
                  </a:cubicBezTo>
                  <a:cubicBezTo>
                    <a:pt x="1129030" y="2070100"/>
                    <a:pt x="1134110" y="2070100"/>
                    <a:pt x="1139190" y="2068830"/>
                  </a:cubicBezTo>
                  <a:cubicBezTo>
                    <a:pt x="1141730" y="2068830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0"/>
                  </a:cubicBezTo>
                  <a:cubicBezTo>
                    <a:pt x="1153160" y="2063750"/>
                    <a:pt x="1154430" y="2063750"/>
                    <a:pt x="1155700" y="2062480"/>
                  </a:cubicBezTo>
                  <a:cubicBezTo>
                    <a:pt x="1158240" y="2061210"/>
                    <a:pt x="1160780" y="2059940"/>
                    <a:pt x="1162050" y="2058670"/>
                  </a:cubicBezTo>
                  <a:lnTo>
                    <a:pt x="1169670" y="2058670"/>
                  </a:lnTo>
                  <a:cubicBezTo>
                    <a:pt x="1174750" y="2061210"/>
                    <a:pt x="1178560" y="2063750"/>
                    <a:pt x="1182370" y="2065020"/>
                  </a:cubicBezTo>
                  <a:cubicBezTo>
                    <a:pt x="1182370" y="2065020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0"/>
                  </a:cubicBezTo>
                  <a:cubicBezTo>
                    <a:pt x="1242060" y="2053590"/>
                    <a:pt x="1245870" y="2053590"/>
                    <a:pt x="1248410" y="2054860"/>
                  </a:cubicBezTo>
                  <a:cubicBezTo>
                    <a:pt x="1252220" y="2057400"/>
                    <a:pt x="1256030" y="2057400"/>
                    <a:pt x="1259840" y="2056130"/>
                  </a:cubicBezTo>
                  <a:cubicBezTo>
                    <a:pt x="1262380" y="2054860"/>
                    <a:pt x="1263650" y="2053590"/>
                    <a:pt x="1266190" y="2052320"/>
                  </a:cubicBezTo>
                  <a:cubicBezTo>
                    <a:pt x="1267460" y="2054860"/>
                    <a:pt x="1268730" y="2056130"/>
                    <a:pt x="1271270" y="2057400"/>
                  </a:cubicBezTo>
                  <a:cubicBezTo>
                    <a:pt x="1270000" y="2057400"/>
                    <a:pt x="1268730" y="2058670"/>
                    <a:pt x="1267460" y="2058670"/>
                  </a:cubicBezTo>
                  <a:cubicBezTo>
                    <a:pt x="1264920" y="2059940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0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0"/>
                  </a:lnTo>
                  <a:lnTo>
                    <a:pt x="1259840" y="2077720"/>
                  </a:lnTo>
                  <a:cubicBezTo>
                    <a:pt x="1262380" y="2071370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0"/>
                    <a:pt x="1275080" y="2075180"/>
                    <a:pt x="1276350" y="2076450"/>
                  </a:cubicBezTo>
                  <a:cubicBezTo>
                    <a:pt x="1277620" y="2077720"/>
                    <a:pt x="1278890" y="2077720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0"/>
                    <a:pt x="1330960" y="2071370"/>
                    <a:pt x="1333500" y="2076450"/>
                  </a:cubicBezTo>
                  <a:cubicBezTo>
                    <a:pt x="1333500" y="2076450"/>
                    <a:pt x="1334770" y="2077720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0"/>
                    <a:pt x="1416050" y="2094230"/>
                    <a:pt x="1421130" y="2087880"/>
                  </a:cubicBezTo>
                  <a:cubicBezTo>
                    <a:pt x="1421130" y="2089150"/>
                    <a:pt x="1419860" y="2090420"/>
                    <a:pt x="1419860" y="2091690"/>
                  </a:cubicBezTo>
                  <a:cubicBezTo>
                    <a:pt x="1421130" y="2091690"/>
                    <a:pt x="1421130" y="2092960"/>
                    <a:pt x="1422400" y="2092960"/>
                  </a:cubicBezTo>
                  <a:cubicBezTo>
                    <a:pt x="1424940" y="2094230"/>
                    <a:pt x="1432560" y="2095500"/>
                    <a:pt x="1433830" y="2092960"/>
                  </a:cubicBezTo>
                  <a:cubicBezTo>
                    <a:pt x="1435100" y="2089150"/>
                    <a:pt x="1437640" y="2090420"/>
                    <a:pt x="1438910" y="2090420"/>
                  </a:cubicBezTo>
                  <a:cubicBezTo>
                    <a:pt x="1440180" y="2091690"/>
                    <a:pt x="1440180" y="2094230"/>
                    <a:pt x="1441450" y="2096770"/>
                  </a:cubicBezTo>
                  <a:lnTo>
                    <a:pt x="1441450" y="2087880"/>
                  </a:lnTo>
                  <a:cubicBezTo>
                    <a:pt x="1443990" y="2090420"/>
                    <a:pt x="1445260" y="2091690"/>
                    <a:pt x="1446530" y="2094230"/>
                  </a:cubicBezTo>
                  <a:cubicBezTo>
                    <a:pt x="1447800" y="2095500"/>
                    <a:pt x="1447800" y="2096770"/>
                    <a:pt x="1447800" y="2098040"/>
                  </a:cubicBezTo>
                  <a:cubicBezTo>
                    <a:pt x="1446530" y="2098040"/>
                    <a:pt x="1445260" y="2098040"/>
                    <a:pt x="1443990" y="2099310"/>
                  </a:cubicBezTo>
                  <a:lnTo>
                    <a:pt x="1440180" y="2099310"/>
                  </a:lnTo>
                  <a:cubicBezTo>
                    <a:pt x="1443990" y="2101850"/>
                    <a:pt x="1442720" y="2108200"/>
                    <a:pt x="1447800" y="2105660"/>
                  </a:cubicBezTo>
                  <a:cubicBezTo>
                    <a:pt x="1449070" y="2104390"/>
                    <a:pt x="1450340" y="2101850"/>
                    <a:pt x="1451610" y="2100580"/>
                  </a:cubicBezTo>
                  <a:cubicBezTo>
                    <a:pt x="1451610" y="2101850"/>
                    <a:pt x="1452880" y="2104390"/>
                    <a:pt x="1452880" y="2105660"/>
                  </a:cubicBezTo>
                  <a:cubicBezTo>
                    <a:pt x="1454150" y="2105660"/>
                    <a:pt x="1455420" y="2105660"/>
                    <a:pt x="1456690" y="2106930"/>
                  </a:cubicBezTo>
                  <a:cubicBezTo>
                    <a:pt x="1459230" y="2110740"/>
                    <a:pt x="1463040" y="2109470"/>
                    <a:pt x="1466850" y="2110740"/>
                  </a:cubicBezTo>
                  <a:cubicBezTo>
                    <a:pt x="1469390" y="2110740"/>
                    <a:pt x="1470660" y="2113280"/>
                    <a:pt x="1471930" y="2114550"/>
                  </a:cubicBezTo>
                  <a:cubicBezTo>
                    <a:pt x="1473200" y="2117090"/>
                    <a:pt x="1474470" y="2119630"/>
                    <a:pt x="1478280" y="2119630"/>
                  </a:cubicBezTo>
                  <a:cubicBezTo>
                    <a:pt x="1480820" y="2119630"/>
                    <a:pt x="1483360" y="2122170"/>
                    <a:pt x="1485900" y="2124710"/>
                  </a:cubicBezTo>
                  <a:cubicBezTo>
                    <a:pt x="1489710" y="2127250"/>
                    <a:pt x="1493520" y="2132330"/>
                    <a:pt x="1497330" y="2134870"/>
                  </a:cubicBezTo>
                  <a:cubicBezTo>
                    <a:pt x="1503680" y="2138680"/>
                    <a:pt x="1510030" y="2143760"/>
                    <a:pt x="1517650" y="2142490"/>
                  </a:cubicBezTo>
                  <a:cubicBezTo>
                    <a:pt x="1521460" y="2142490"/>
                    <a:pt x="1525270" y="2145030"/>
                    <a:pt x="1529080" y="2145030"/>
                  </a:cubicBezTo>
                  <a:cubicBezTo>
                    <a:pt x="1532890" y="2145030"/>
                    <a:pt x="1537970" y="2145030"/>
                    <a:pt x="1543050" y="2143760"/>
                  </a:cubicBezTo>
                  <a:cubicBezTo>
                    <a:pt x="1543050" y="2147570"/>
                    <a:pt x="1543050" y="2148840"/>
                    <a:pt x="1546860" y="2148840"/>
                  </a:cubicBezTo>
                  <a:cubicBezTo>
                    <a:pt x="1549400" y="2148840"/>
                    <a:pt x="1551940" y="2148840"/>
                    <a:pt x="1554480" y="2150110"/>
                  </a:cubicBezTo>
                  <a:cubicBezTo>
                    <a:pt x="1562100" y="2150110"/>
                    <a:pt x="1568450" y="2153920"/>
                    <a:pt x="1576070" y="2152650"/>
                  </a:cubicBezTo>
                  <a:cubicBezTo>
                    <a:pt x="1578610" y="2152650"/>
                    <a:pt x="1581150" y="2153920"/>
                    <a:pt x="1583690" y="2155190"/>
                  </a:cubicBezTo>
                  <a:cubicBezTo>
                    <a:pt x="1591310" y="2157730"/>
                    <a:pt x="1596390" y="2164080"/>
                    <a:pt x="1605280" y="2162810"/>
                  </a:cubicBezTo>
                  <a:cubicBezTo>
                    <a:pt x="1606550" y="2162810"/>
                    <a:pt x="1609090" y="2162810"/>
                    <a:pt x="1610360" y="2164080"/>
                  </a:cubicBezTo>
                  <a:cubicBezTo>
                    <a:pt x="1612900" y="2166620"/>
                    <a:pt x="1614170" y="2165350"/>
                    <a:pt x="1615440" y="2164080"/>
                  </a:cubicBezTo>
                  <a:cubicBezTo>
                    <a:pt x="1617980" y="2162810"/>
                    <a:pt x="1620520" y="2161540"/>
                    <a:pt x="1621790" y="2162810"/>
                  </a:cubicBezTo>
                  <a:cubicBezTo>
                    <a:pt x="1626870" y="2164080"/>
                    <a:pt x="1633220" y="2165350"/>
                    <a:pt x="1638300" y="2166620"/>
                  </a:cubicBezTo>
                  <a:lnTo>
                    <a:pt x="1643380" y="2166620"/>
                  </a:lnTo>
                  <a:cubicBezTo>
                    <a:pt x="1647190" y="2165350"/>
                    <a:pt x="1652270" y="2164080"/>
                    <a:pt x="1656080" y="2164080"/>
                  </a:cubicBezTo>
                  <a:cubicBezTo>
                    <a:pt x="1662430" y="2162810"/>
                    <a:pt x="1668780" y="2162810"/>
                    <a:pt x="1675130" y="2162810"/>
                  </a:cubicBezTo>
                  <a:lnTo>
                    <a:pt x="1677670" y="2162810"/>
                  </a:lnTo>
                  <a:cubicBezTo>
                    <a:pt x="1686560" y="2160270"/>
                    <a:pt x="1696720" y="2157730"/>
                    <a:pt x="1705610" y="2155190"/>
                  </a:cubicBezTo>
                  <a:cubicBezTo>
                    <a:pt x="1711960" y="2153920"/>
                    <a:pt x="1718310" y="2152650"/>
                    <a:pt x="1725930" y="2151380"/>
                  </a:cubicBezTo>
                  <a:cubicBezTo>
                    <a:pt x="1733550" y="2150110"/>
                    <a:pt x="1739900" y="2147570"/>
                    <a:pt x="1747520" y="2146300"/>
                  </a:cubicBezTo>
                  <a:cubicBezTo>
                    <a:pt x="1750060" y="2146300"/>
                    <a:pt x="1752600" y="2146300"/>
                    <a:pt x="1756410" y="2145030"/>
                  </a:cubicBezTo>
                  <a:cubicBezTo>
                    <a:pt x="1766570" y="2143760"/>
                    <a:pt x="1776730" y="2139950"/>
                    <a:pt x="1786890" y="2145030"/>
                  </a:cubicBezTo>
                  <a:lnTo>
                    <a:pt x="1802130" y="2148840"/>
                  </a:lnTo>
                  <a:cubicBezTo>
                    <a:pt x="1808480" y="2150110"/>
                    <a:pt x="1813560" y="2153920"/>
                    <a:pt x="1819910" y="2153920"/>
                  </a:cubicBezTo>
                  <a:cubicBezTo>
                    <a:pt x="1821180" y="2153920"/>
                    <a:pt x="1823720" y="2155190"/>
                    <a:pt x="1824990" y="2155190"/>
                  </a:cubicBezTo>
                  <a:cubicBezTo>
                    <a:pt x="1832610" y="2157730"/>
                    <a:pt x="1838960" y="2164080"/>
                    <a:pt x="1847850" y="2161540"/>
                  </a:cubicBezTo>
                  <a:cubicBezTo>
                    <a:pt x="1851660" y="2160270"/>
                    <a:pt x="1858010" y="2162810"/>
                    <a:pt x="1861820" y="2164080"/>
                  </a:cubicBezTo>
                  <a:cubicBezTo>
                    <a:pt x="1865630" y="2165350"/>
                    <a:pt x="1869440" y="2165350"/>
                    <a:pt x="1873250" y="2166620"/>
                  </a:cubicBezTo>
                  <a:lnTo>
                    <a:pt x="1873250" y="2169160"/>
                  </a:lnTo>
                  <a:cubicBezTo>
                    <a:pt x="1880870" y="2169160"/>
                    <a:pt x="1888490" y="2170430"/>
                    <a:pt x="1896110" y="2166620"/>
                  </a:cubicBezTo>
                  <a:cubicBezTo>
                    <a:pt x="1898650" y="2165350"/>
                    <a:pt x="1899920" y="2164080"/>
                    <a:pt x="1902460" y="2164080"/>
                  </a:cubicBezTo>
                  <a:cubicBezTo>
                    <a:pt x="1907540" y="2162810"/>
                    <a:pt x="1913890" y="2162810"/>
                    <a:pt x="1918970" y="2165350"/>
                  </a:cubicBezTo>
                  <a:cubicBezTo>
                    <a:pt x="1922780" y="2166620"/>
                    <a:pt x="1929130" y="2165350"/>
                    <a:pt x="1932940" y="2162810"/>
                  </a:cubicBezTo>
                  <a:cubicBezTo>
                    <a:pt x="1938020" y="2160270"/>
                    <a:pt x="1944370" y="2161540"/>
                    <a:pt x="1949450" y="2161540"/>
                  </a:cubicBezTo>
                  <a:cubicBezTo>
                    <a:pt x="1954530" y="2161540"/>
                    <a:pt x="1958340" y="2162810"/>
                    <a:pt x="1963420" y="2161540"/>
                  </a:cubicBezTo>
                  <a:cubicBezTo>
                    <a:pt x="1974850" y="2160270"/>
                    <a:pt x="1985010" y="2156460"/>
                    <a:pt x="1997710" y="2157730"/>
                  </a:cubicBezTo>
                  <a:cubicBezTo>
                    <a:pt x="2002790" y="2157730"/>
                    <a:pt x="2007870" y="2159000"/>
                    <a:pt x="2012950" y="2157730"/>
                  </a:cubicBezTo>
                  <a:cubicBezTo>
                    <a:pt x="2023110" y="2156460"/>
                    <a:pt x="2030730" y="2160270"/>
                    <a:pt x="2038350" y="2165350"/>
                  </a:cubicBezTo>
                  <a:cubicBezTo>
                    <a:pt x="2044700" y="2170430"/>
                    <a:pt x="2052320" y="2174240"/>
                    <a:pt x="2059940" y="2178050"/>
                  </a:cubicBezTo>
                  <a:cubicBezTo>
                    <a:pt x="2065020" y="2180590"/>
                    <a:pt x="2072640" y="2175510"/>
                    <a:pt x="2072640" y="2169160"/>
                  </a:cubicBezTo>
                  <a:lnTo>
                    <a:pt x="2072640" y="2157730"/>
                  </a:lnTo>
                  <a:cubicBezTo>
                    <a:pt x="2072640" y="2124710"/>
                    <a:pt x="2072640" y="2092960"/>
                    <a:pt x="2073910" y="2059940"/>
                  </a:cubicBezTo>
                  <a:cubicBezTo>
                    <a:pt x="2073910" y="2037080"/>
                    <a:pt x="2075180" y="2014220"/>
                    <a:pt x="2075180" y="1990090"/>
                  </a:cubicBezTo>
                  <a:cubicBezTo>
                    <a:pt x="2075180" y="1964690"/>
                    <a:pt x="2073910" y="447040"/>
                    <a:pt x="2073910" y="421640"/>
                  </a:cubicBezTo>
                  <a:cubicBezTo>
                    <a:pt x="2081530" y="410210"/>
                    <a:pt x="2078990" y="401320"/>
                    <a:pt x="2085340" y="394970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2"/>
              <a:stretch>
                <a:fillRect l="-29153" r="-2915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66800"/>
            <a:ext cx="14963080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74"/>
              </a:lnSpc>
            </a:pPr>
            <a:r>
              <a:rPr lang="en-US" sz="8499" spc="-44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What we’re going to talk about</a:t>
            </a:r>
          </a:p>
        </p:txBody>
      </p:sp>
      <p:sp>
        <p:nvSpPr>
          <p:cNvPr id="7" name="Freeform 7"/>
          <p:cNvSpPr/>
          <p:nvPr/>
        </p:nvSpPr>
        <p:spPr>
          <a:xfrm>
            <a:off x="16331272" y="910633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4"/>
                </a:lnTo>
                <a:lnTo>
                  <a:pt x="0" y="1170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6946077" y="4541570"/>
            <a:ext cx="10933783" cy="502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Who we are </a:t>
            </a:r>
          </a:p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The Untangle Project and our aim</a:t>
            </a:r>
          </a:p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What we’ve done so far </a:t>
            </a:r>
          </a:p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Our current projects (documentary)</a:t>
            </a:r>
          </a:p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What’s next</a:t>
            </a:r>
          </a:p>
          <a:p>
            <a:pPr marL="806785" lvl="1" indent="-403392" algn="l">
              <a:lnSpc>
                <a:spcPts val="5754"/>
              </a:lnSpc>
              <a:buFont typeface="Arial"/>
              <a:buChar char="•"/>
            </a:pPr>
            <a:r>
              <a:rPr lang="en-US" sz="3736" spc="-168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How you can help</a:t>
            </a:r>
          </a:p>
          <a:p>
            <a:pPr algn="l">
              <a:lnSpc>
                <a:spcPts val="5754"/>
              </a:lnSpc>
            </a:pPr>
            <a:endParaRPr lang="en-US" sz="3736" spc="-168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315808" y="706470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7545244" y="3622975"/>
            <a:ext cx="799443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spc="-416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Introductions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2144" y="1873334"/>
            <a:ext cx="5598454" cy="291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7"/>
              </a:lnSpc>
            </a:pPr>
            <a:r>
              <a:rPr lang="en-US" sz="3709" spc="-166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Anna Kennett - Founder</a:t>
            </a:r>
          </a:p>
          <a:p>
            <a:pPr algn="l">
              <a:lnSpc>
                <a:spcPts val="4637"/>
              </a:lnSpc>
            </a:pPr>
            <a:endParaRPr lang="en-US" sz="3709" spc="-166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637"/>
              </a:lnSpc>
            </a:pPr>
            <a:r>
              <a:rPr lang="en-US" sz="3709" spc="-166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Lisa </a:t>
            </a:r>
            <a:r>
              <a:rPr lang="en-US" sz="3709" spc="-166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Kennewell</a:t>
            </a:r>
            <a:r>
              <a:rPr lang="en-US" sz="3709" spc="-166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– Advocacy and Wellness Officer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98534" y="7516852"/>
            <a:ext cx="6387537" cy="86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000" b="1" spc="-13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Interim Management Committee</a:t>
            </a:r>
          </a:p>
          <a:p>
            <a:pPr algn="l">
              <a:lnSpc>
                <a:spcPts val="3124"/>
              </a:lnSpc>
            </a:pPr>
            <a:r>
              <a:rPr lang="en-US" sz="2499" spc="-112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Mix of lived experience and other skill sets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79362" y="5143500"/>
            <a:ext cx="4576471" cy="4714233"/>
            <a:chOff x="-46990" y="-72390"/>
            <a:chExt cx="4218940" cy="4345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940" cy="4345940"/>
            </a:xfrm>
            <a:custGeom>
              <a:avLst/>
              <a:gdLst/>
              <a:ahLst/>
              <a:cxnLst/>
              <a:rect l="l" t="t" r="r" b="b"/>
              <a:pathLst>
                <a:path w="4218940" h="4345940">
                  <a:moveTo>
                    <a:pt x="471170" y="1262380"/>
                  </a:moveTo>
                  <a:cubicBezTo>
                    <a:pt x="436880" y="1319530"/>
                    <a:pt x="2540" y="890270"/>
                    <a:pt x="52070" y="1285240"/>
                  </a:cubicBezTo>
                  <a:cubicBezTo>
                    <a:pt x="76200" y="1479550"/>
                    <a:pt x="265430" y="1691640"/>
                    <a:pt x="421640" y="1798320"/>
                  </a:cubicBezTo>
                  <a:cubicBezTo>
                    <a:pt x="299720" y="1714500"/>
                    <a:pt x="167640" y="1772920"/>
                    <a:pt x="181610" y="1921510"/>
                  </a:cubicBezTo>
                  <a:cubicBezTo>
                    <a:pt x="190500" y="2021840"/>
                    <a:pt x="241300" y="2127250"/>
                    <a:pt x="295910" y="2209800"/>
                  </a:cubicBezTo>
                  <a:cubicBezTo>
                    <a:pt x="383540" y="2344420"/>
                    <a:pt x="510540" y="2449830"/>
                    <a:pt x="591820" y="2586990"/>
                  </a:cubicBezTo>
                  <a:cubicBezTo>
                    <a:pt x="492760" y="2482850"/>
                    <a:pt x="396240" y="2338070"/>
                    <a:pt x="266700" y="2269490"/>
                  </a:cubicBezTo>
                  <a:cubicBezTo>
                    <a:pt x="13970" y="2132330"/>
                    <a:pt x="0" y="2400300"/>
                    <a:pt x="125730" y="2548890"/>
                  </a:cubicBezTo>
                  <a:cubicBezTo>
                    <a:pt x="331470" y="2790190"/>
                    <a:pt x="524510" y="3037840"/>
                    <a:pt x="697230" y="3303270"/>
                  </a:cubicBezTo>
                  <a:cubicBezTo>
                    <a:pt x="585470" y="3135630"/>
                    <a:pt x="405130" y="2904490"/>
                    <a:pt x="229870" y="2834640"/>
                  </a:cubicBezTo>
                  <a:cubicBezTo>
                    <a:pt x="119380" y="2790190"/>
                    <a:pt x="25400" y="2879090"/>
                    <a:pt x="64770" y="2993390"/>
                  </a:cubicBezTo>
                  <a:cubicBezTo>
                    <a:pt x="115570" y="3138170"/>
                    <a:pt x="275590" y="3232150"/>
                    <a:pt x="369570" y="3346450"/>
                  </a:cubicBezTo>
                  <a:cubicBezTo>
                    <a:pt x="317500" y="3276600"/>
                    <a:pt x="207010" y="3422650"/>
                    <a:pt x="208280" y="3470910"/>
                  </a:cubicBezTo>
                  <a:cubicBezTo>
                    <a:pt x="210820" y="3557270"/>
                    <a:pt x="307340" y="3683000"/>
                    <a:pt x="350520" y="3755390"/>
                  </a:cubicBezTo>
                  <a:cubicBezTo>
                    <a:pt x="468630" y="3950970"/>
                    <a:pt x="617220" y="4137660"/>
                    <a:pt x="811530" y="4260850"/>
                  </a:cubicBezTo>
                  <a:cubicBezTo>
                    <a:pt x="944880" y="4345940"/>
                    <a:pt x="1061720" y="4173220"/>
                    <a:pt x="982980" y="4057650"/>
                  </a:cubicBezTo>
                  <a:cubicBezTo>
                    <a:pt x="1023620" y="4075430"/>
                    <a:pt x="1143000" y="3944620"/>
                    <a:pt x="1135380" y="3935730"/>
                  </a:cubicBezTo>
                  <a:cubicBezTo>
                    <a:pt x="1226820" y="4052570"/>
                    <a:pt x="1264920" y="4057650"/>
                    <a:pt x="1412240" y="4044950"/>
                  </a:cubicBezTo>
                  <a:cubicBezTo>
                    <a:pt x="1466850" y="4112260"/>
                    <a:pt x="1532890" y="4188460"/>
                    <a:pt x="1625600" y="4193540"/>
                  </a:cubicBezTo>
                  <a:cubicBezTo>
                    <a:pt x="2084070" y="4183380"/>
                    <a:pt x="1286510" y="3215640"/>
                    <a:pt x="1215390" y="3027680"/>
                  </a:cubicBezTo>
                  <a:cubicBezTo>
                    <a:pt x="1452880" y="3375660"/>
                    <a:pt x="1739900" y="3683000"/>
                    <a:pt x="1988820" y="4020820"/>
                  </a:cubicBezTo>
                  <a:cubicBezTo>
                    <a:pt x="2045970" y="4098290"/>
                    <a:pt x="2104390" y="4218940"/>
                    <a:pt x="2202180" y="4251960"/>
                  </a:cubicBezTo>
                  <a:cubicBezTo>
                    <a:pt x="2324100" y="4292600"/>
                    <a:pt x="2424430" y="4156710"/>
                    <a:pt x="2363470" y="4048760"/>
                  </a:cubicBezTo>
                  <a:cubicBezTo>
                    <a:pt x="2256790" y="3844290"/>
                    <a:pt x="2119630" y="3653790"/>
                    <a:pt x="2009140" y="3453130"/>
                  </a:cubicBezTo>
                  <a:cubicBezTo>
                    <a:pt x="2127250" y="3590290"/>
                    <a:pt x="2233930" y="3810000"/>
                    <a:pt x="2438400" y="3826510"/>
                  </a:cubicBezTo>
                  <a:cubicBezTo>
                    <a:pt x="2622550" y="3840480"/>
                    <a:pt x="2559050" y="3591560"/>
                    <a:pt x="2567940" y="3590290"/>
                  </a:cubicBezTo>
                  <a:cubicBezTo>
                    <a:pt x="2701290" y="3569970"/>
                    <a:pt x="2830830" y="3569970"/>
                    <a:pt x="2796540" y="3401060"/>
                  </a:cubicBezTo>
                  <a:cubicBezTo>
                    <a:pt x="2874010" y="3473450"/>
                    <a:pt x="2926080" y="3596640"/>
                    <a:pt x="3031490" y="3630930"/>
                  </a:cubicBezTo>
                  <a:cubicBezTo>
                    <a:pt x="3112770" y="3657600"/>
                    <a:pt x="3216910" y="3620770"/>
                    <a:pt x="3234690" y="3530600"/>
                  </a:cubicBezTo>
                  <a:cubicBezTo>
                    <a:pt x="3239770" y="3506470"/>
                    <a:pt x="3214370" y="3356610"/>
                    <a:pt x="3181350" y="3357880"/>
                  </a:cubicBezTo>
                  <a:cubicBezTo>
                    <a:pt x="3365500" y="3360420"/>
                    <a:pt x="3393440" y="3202940"/>
                    <a:pt x="3310890" y="3064510"/>
                  </a:cubicBezTo>
                  <a:cubicBezTo>
                    <a:pt x="3088640" y="2594610"/>
                    <a:pt x="2830830" y="2141220"/>
                    <a:pt x="2542540" y="1708150"/>
                  </a:cubicBezTo>
                  <a:cubicBezTo>
                    <a:pt x="2693670" y="1934210"/>
                    <a:pt x="2880360" y="2142490"/>
                    <a:pt x="3039110" y="2363470"/>
                  </a:cubicBezTo>
                  <a:cubicBezTo>
                    <a:pt x="3188970" y="2571750"/>
                    <a:pt x="3319780" y="2811780"/>
                    <a:pt x="3496310" y="2997200"/>
                  </a:cubicBezTo>
                  <a:cubicBezTo>
                    <a:pt x="3591560" y="3097530"/>
                    <a:pt x="3801110" y="3129280"/>
                    <a:pt x="3808730" y="2942590"/>
                  </a:cubicBezTo>
                  <a:cubicBezTo>
                    <a:pt x="3821430" y="2679700"/>
                    <a:pt x="3661410" y="2473960"/>
                    <a:pt x="3561080" y="2247900"/>
                  </a:cubicBezTo>
                  <a:cubicBezTo>
                    <a:pt x="3646170" y="2368550"/>
                    <a:pt x="3738880" y="2613660"/>
                    <a:pt x="3929380" y="2579370"/>
                  </a:cubicBezTo>
                  <a:cubicBezTo>
                    <a:pt x="4022090" y="2562860"/>
                    <a:pt x="4041140" y="2480310"/>
                    <a:pt x="4019550" y="2399030"/>
                  </a:cubicBezTo>
                  <a:cubicBezTo>
                    <a:pt x="3934460" y="2068830"/>
                    <a:pt x="3749040" y="1775460"/>
                    <a:pt x="3572510" y="1488440"/>
                  </a:cubicBezTo>
                  <a:cubicBezTo>
                    <a:pt x="3573780" y="1487170"/>
                    <a:pt x="3575050" y="1487170"/>
                    <a:pt x="3575050" y="1485900"/>
                  </a:cubicBezTo>
                  <a:cubicBezTo>
                    <a:pt x="3924300" y="1875790"/>
                    <a:pt x="4218940" y="1794510"/>
                    <a:pt x="3967480" y="1244600"/>
                  </a:cubicBezTo>
                  <a:cubicBezTo>
                    <a:pt x="3884930" y="1032510"/>
                    <a:pt x="3774440" y="576580"/>
                    <a:pt x="3503930" y="524510"/>
                  </a:cubicBezTo>
                  <a:cubicBezTo>
                    <a:pt x="3398520" y="504190"/>
                    <a:pt x="3241040" y="591820"/>
                    <a:pt x="3299460" y="716280"/>
                  </a:cubicBezTo>
                  <a:cubicBezTo>
                    <a:pt x="3322320" y="763270"/>
                    <a:pt x="3357880" y="855980"/>
                    <a:pt x="3394710" y="892810"/>
                  </a:cubicBezTo>
                  <a:cubicBezTo>
                    <a:pt x="3102610" y="629920"/>
                    <a:pt x="2857500" y="184150"/>
                    <a:pt x="2454910" y="86360"/>
                  </a:cubicBezTo>
                  <a:cubicBezTo>
                    <a:pt x="2346960" y="78740"/>
                    <a:pt x="2291080" y="193040"/>
                    <a:pt x="2322830" y="285750"/>
                  </a:cubicBezTo>
                  <a:cubicBezTo>
                    <a:pt x="2227580" y="205740"/>
                    <a:pt x="2061210" y="0"/>
                    <a:pt x="1915160" y="96520"/>
                  </a:cubicBezTo>
                  <a:cubicBezTo>
                    <a:pt x="1826260" y="158750"/>
                    <a:pt x="1870710" y="308610"/>
                    <a:pt x="1921510" y="377190"/>
                  </a:cubicBezTo>
                  <a:cubicBezTo>
                    <a:pt x="2254250" y="826770"/>
                    <a:pt x="2586990" y="1276350"/>
                    <a:pt x="2919730" y="1725930"/>
                  </a:cubicBezTo>
                  <a:cubicBezTo>
                    <a:pt x="2574290" y="1272540"/>
                    <a:pt x="2193290" y="834390"/>
                    <a:pt x="1780540" y="440690"/>
                  </a:cubicBezTo>
                  <a:cubicBezTo>
                    <a:pt x="1672590" y="341630"/>
                    <a:pt x="1424940" y="15240"/>
                    <a:pt x="1249680" y="135890"/>
                  </a:cubicBezTo>
                  <a:cubicBezTo>
                    <a:pt x="1016000" y="295910"/>
                    <a:pt x="1503680" y="732790"/>
                    <a:pt x="1602740" y="854710"/>
                  </a:cubicBezTo>
                  <a:cubicBezTo>
                    <a:pt x="1758950" y="1054100"/>
                    <a:pt x="1918970" y="1253490"/>
                    <a:pt x="2057400" y="1464310"/>
                  </a:cubicBezTo>
                  <a:cubicBezTo>
                    <a:pt x="1823720" y="1223010"/>
                    <a:pt x="1275080" y="469900"/>
                    <a:pt x="984250" y="419100"/>
                  </a:cubicBezTo>
                  <a:cubicBezTo>
                    <a:pt x="770890" y="407670"/>
                    <a:pt x="869950" y="675640"/>
                    <a:pt x="955040" y="769620"/>
                  </a:cubicBezTo>
                  <a:cubicBezTo>
                    <a:pt x="855980" y="683260"/>
                    <a:pt x="740410" y="622300"/>
                    <a:pt x="646430" y="727710"/>
                  </a:cubicBezTo>
                  <a:cubicBezTo>
                    <a:pt x="615950" y="762000"/>
                    <a:pt x="595630" y="906780"/>
                    <a:pt x="655320" y="929640"/>
                  </a:cubicBezTo>
                  <a:cubicBezTo>
                    <a:pt x="427990" y="844550"/>
                    <a:pt x="520700" y="1178560"/>
                    <a:pt x="471170" y="1262380"/>
                  </a:cubicBezTo>
                  <a:close/>
                </a:path>
              </a:pathLst>
            </a:custGeom>
            <a:blipFill>
              <a:blip r:embed="rId2"/>
              <a:stretch>
                <a:fillRect l="-28767" r="-2876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7683" y="723602"/>
            <a:ext cx="7994436" cy="131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2"/>
              </a:lnSpc>
            </a:pPr>
            <a:r>
              <a:rPr lang="en-US" sz="9853" spc="-5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Our goals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8466" y="5448300"/>
            <a:ext cx="3713653" cy="27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499" spc="-112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Equalising</a:t>
            </a: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the voice of women in the conversation around </a:t>
            </a:r>
            <a:r>
              <a:rPr lang="en-US" sz="2499" b="1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gambling</a:t>
            </a: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harm in state, national and international forums</a:t>
            </a:r>
          </a:p>
          <a:p>
            <a:pPr algn="l">
              <a:lnSpc>
                <a:spcPts val="3124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448300"/>
            <a:ext cx="3718076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A safe non-judgmental space for women </a:t>
            </a:r>
            <a:r>
              <a:rPr lang="en-US" sz="2499" b="1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experiencing</a:t>
            </a: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the negative impacts of gambling harm or helping someone else through it </a:t>
            </a:r>
          </a:p>
          <a:p>
            <a:pPr algn="l">
              <a:lnSpc>
                <a:spcPts val="3124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347074" y="738941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9023136" y="5448300"/>
            <a:ext cx="3718076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Allow women to ‘recover quietly’ – in </a:t>
            </a:r>
            <a:r>
              <a:rPr lang="en-US" sz="2499" b="1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their</a:t>
            </a: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own way and without judgment</a:t>
            </a:r>
          </a:p>
          <a:p>
            <a:pPr algn="l">
              <a:lnSpc>
                <a:spcPts val="3124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987946"/>
            <a:ext cx="8484295" cy="131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2"/>
              </a:lnSpc>
            </a:pPr>
            <a:r>
              <a:rPr lang="en-US" sz="9853" spc="-512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Progress so far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782458"/>
            <a:ext cx="3828690" cy="280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National media attention including appearances on The Project (TV) and </a:t>
            </a:r>
            <a:r>
              <a:rPr lang="en-US" sz="1603" spc="-72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Mamamia</a:t>
            </a: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No Filter (Podcast).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endParaRPr lang="en-US" sz="1603" spc="-7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Invitation from Nadia Clancy MP to attend at Suicide Prevention Council Community Forum 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endParaRPr lang="en-US" sz="1603" spc="-7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Regular speaking engagements including at Uniting Communities and Beyond Blue.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331645"/>
            <a:ext cx="1691633" cy="24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4"/>
              </a:lnSpc>
            </a:pPr>
            <a:r>
              <a:rPr lang="en-US" sz="1603" b="1" spc="-72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Media coverage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4460" y="6782458"/>
            <a:ext cx="3828690" cy="203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Formally incorporated on 7 March 2025.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endParaRPr lang="en-US" sz="1603" spc="-7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Launch event held March 2025, hosted by Lauren Novak. Attended by representatives from DHS, Embolden and Relationships Australia.</a:t>
            </a:r>
          </a:p>
          <a:p>
            <a:pPr algn="l">
              <a:lnSpc>
                <a:spcPts val="2004"/>
              </a:lnSpc>
            </a:pPr>
            <a:endParaRPr lang="en-US" sz="1603" spc="-7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34460" y="6331645"/>
            <a:ext cx="1502010" cy="24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4"/>
              </a:lnSpc>
            </a:pPr>
            <a:r>
              <a:rPr lang="en-US" sz="1603" b="1" spc="-72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Launch event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0219" y="6782458"/>
            <a:ext cx="3828690" cy="203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Embolden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DHS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Relationships Australia 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Uniting Communities 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The Broke Girl Society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The Alliance for Gambling Reform </a:t>
            </a:r>
          </a:p>
          <a:p>
            <a:pPr marL="285750" indent="-285750" algn="l">
              <a:lnSpc>
                <a:spcPts val="2004"/>
              </a:lnSpc>
              <a:buFontTx/>
              <a:buChar char="-"/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Lived experience advocates locally, nationally and internationally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40219" y="6331645"/>
            <a:ext cx="2165690" cy="24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4"/>
              </a:lnSpc>
            </a:pPr>
            <a:r>
              <a:rPr lang="en-US" sz="1603" b="1" spc="-72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Strategic partnerships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362876" y="806971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2" name="Group 12"/>
          <p:cNvGrpSpPr/>
          <p:nvPr/>
        </p:nvGrpSpPr>
        <p:grpSpPr>
          <a:xfrm>
            <a:off x="10037792" y="1797688"/>
            <a:ext cx="5908444" cy="4333931"/>
            <a:chOff x="0" y="0"/>
            <a:chExt cx="4198620" cy="3079750"/>
          </a:xfrm>
        </p:grpSpPr>
        <p:sp>
          <p:nvSpPr>
            <p:cNvPr id="13" name="Freeform 13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8840" t="-3525" r="-506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810429" y="2295758"/>
            <a:ext cx="6444014" cy="4726780"/>
            <a:chOff x="0" y="0"/>
            <a:chExt cx="4198620" cy="3079750"/>
          </a:xfrm>
        </p:grpSpPr>
        <p:sp>
          <p:nvSpPr>
            <p:cNvPr id="4" name="Freeform 4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5015" r="-5015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Freeform 6"/>
          <p:cNvSpPr/>
          <p:nvPr/>
        </p:nvSpPr>
        <p:spPr>
          <a:xfrm>
            <a:off x="16362876" y="797338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4"/>
                </a:lnTo>
                <a:lnTo>
                  <a:pt x="0" y="1170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8013992" y="7973343"/>
            <a:ext cx="9941953" cy="128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853" spc="-512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Current focus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09650"/>
            <a:ext cx="6826713" cy="5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000" b="1" spc="-17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Community Documentary: </a:t>
            </a:r>
            <a:r>
              <a:rPr lang="en-US" sz="2000" b="1" i="1" spc="-17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Untangle – Conversations That Matter</a:t>
            </a:r>
            <a:endParaRPr lang="en-US" sz="2000" b="1" spc="-179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948552"/>
            <a:ext cx="9370822" cy="5142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Partnership with TBD Studios (a creative collective of artists, film makers and story tellers based in Adelaide). </a:t>
            </a: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Being run, planned and implemented with the lived experience perspective at the forefront of every decision that is made. </a:t>
            </a: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We’re telling stories of gambling harm for women in ways that haven’t been done before and from perspectives that haven’t been heard before (currently at interview stage). </a:t>
            </a:r>
          </a:p>
          <a:p>
            <a:pPr algn="l">
              <a:lnSpc>
                <a:spcPts val="3124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Lived experience advocates, industry insiders / whistleblowers / academics and lots of other perspectives signed on to be interviewed.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Untangle Doco Promo Revised">
            <a:hlinkClick r:id="" action="ppaction://media"/>
            <a:extLst>
              <a:ext uri="{FF2B5EF4-FFF2-40B4-BE49-F238E27FC236}">
                <a16:creationId xmlns:a16="http://schemas.microsoft.com/office/drawing/2014/main" id="{9573A8FA-9974-4C4F-3AC0-5CEB8D02B1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028700"/>
            <a:ext cx="15240000" cy="8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28700"/>
            <a:ext cx="7430551" cy="4255454"/>
            <a:chOff x="0" y="0"/>
            <a:chExt cx="2288540" cy="1310640"/>
          </a:xfrm>
        </p:grpSpPr>
        <p:sp>
          <p:nvSpPr>
            <p:cNvPr id="4" name="Freeform 4"/>
            <p:cNvSpPr/>
            <p:nvPr/>
          </p:nvSpPr>
          <p:spPr>
            <a:xfrm>
              <a:off x="3810" y="0"/>
              <a:ext cx="2287270" cy="1313180"/>
            </a:xfrm>
            <a:custGeom>
              <a:avLst/>
              <a:gdLst/>
              <a:ahLst/>
              <a:cxnLst/>
              <a:rect l="l" t="t" r="r" b="b"/>
              <a:pathLst>
                <a:path w="2287270" h="1313180">
                  <a:moveTo>
                    <a:pt x="864870" y="1216660"/>
                  </a:moveTo>
                  <a:cubicBezTo>
                    <a:pt x="858520" y="1219200"/>
                    <a:pt x="849630" y="1224280"/>
                    <a:pt x="842010" y="1225550"/>
                  </a:cubicBezTo>
                  <a:cubicBezTo>
                    <a:pt x="824230" y="1228090"/>
                    <a:pt x="805180" y="1226820"/>
                    <a:pt x="787400" y="1229360"/>
                  </a:cubicBezTo>
                  <a:cubicBezTo>
                    <a:pt x="774700" y="1230630"/>
                    <a:pt x="763270" y="1235710"/>
                    <a:pt x="751840" y="1236980"/>
                  </a:cubicBezTo>
                  <a:cubicBezTo>
                    <a:pt x="711200" y="1243330"/>
                    <a:pt x="670560" y="1248410"/>
                    <a:pt x="628650" y="1254760"/>
                  </a:cubicBezTo>
                  <a:cubicBezTo>
                    <a:pt x="613410" y="1257300"/>
                    <a:pt x="598170" y="1257300"/>
                    <a:pt x="582930" y="1257300"/>
                  </a:cubicBezTo>
                  <a:cubicBezTo>
                    <a:pt x="582930" y="1256030"/>
                    <a:pt x="581660" y="1253490"/>
                    <a:pt x="581660" y="1252220"/>
                  </a:cubicBezTo>
                  <a:cubicBezTo>
                    <a:pt x="571500" y="1257300"/>
                    <a:pt x="563880" y="1264920"/>
                    <a:pt x="556260" y="1263650"/>
                  </a:cubicBezTo>
                  <a:cubicBezTo>
                    <a:pt x="528320" y="1261110"/>
                    <a:pt x="506730" y="1281430"/>
                    <a:pt x="480060" y="1280160"/>
                  </a:cubicBezTo>
                  <a:lnTo>
                    <a:pt x="462280" y="1280160"/>
                  </a:lnTo>
                  <a:cubicBezTo>
                    <a:pt x="450850" y="1280160"/>
                    <a:pt x="439420" y="1280160"/>
                    <a:pt x="426720" y="1283970"/>
                  </a:cubicBezTo>
                  <a:cubicBezTo>
                    <a:pt x="422910" y="1280160"/>
                    <a:pt x="417830" y="1276350"/>
                    <a:pt x="416560" y="1273810"/>
                  </a:cubicBezTo>
                  <a:cubicBezTo>
                    <a:pt x="408940" y="1277620"/>
                    <a:pt x="402590" y="1281430"/>
                    <a:pt x="397510" y="1283970"/>
                  </a:cubicBezTo>
                  <a:cubicBezTo>
                    <a:pt x="384810" y="1289050"/>
                    <a:pt x="372110" y="1295400"/>
                    <a:pt x="359410" y="1300480"/>
                  </a:cubicBezTo>
                  <a:cubicBezTo>
                    <a:pt x="349250" y="1304290"/>
                    <a:pt x="339090" y="1306830"/>
                    <a:pt x="328930" y="1309370"/>
                  </a:cubicBezTo>
                  <a:cubicBezTo>
                    <a:pt x="312420" y="1313180"/>
                    <a:pt x="279400" y="1287780"/>
                    <a:pt x="280670" y="1271270"/>
                  </a:cubicBezTo>
                  <a:cubicBezTo>
                    <a:pt x="280670" y="1268730"/>
                    <a:pt x="284480" y="1266190"/>
                    <a:pt x="285750" y="1264920"/>
                  </a:cubicBezTo>
                  <a:cubicBezTo>
                    <a:pt x="270510" y="1259840"/>
                    <a:pt x="259080" y="1249680"/>
                    <a:pt x="251460" y="1235710"/>
                  </a:cubicBezTo>
                  <a:cubicBezTo>
                    <a:pt x="245110" y="1223010"/>
                    <a:pt x="237490" y="1210310"/>
                    <a:pt x="229870" y="1195070"/>
                  </a:cubicBezTo>
                  <a:cubicBezTo>
                    <a:pt x="238760" y="1187450"/>
                    <a:pt x="250190" y="1178560"/>
                    <a:pt x="261620" y="1169670"/>
                  </a:cubicBezTo>
                  <a:cubicBezTo>
                    <a:pt x="270510" y="1163320"/>
                    <a:pt x="273050" y="1158240"/>
                    <a:pt x="264160" y="1149350"/>
                  </a:cubicBezTo>
                  <a:cubicBezTo>
                    <a:pt x="252730" y="1137920"/>
                    <a:pt x="241300" y="1126490"/>
                    <a:pt x="231140" y="1112520"/>
                  </a:cubicBezTo>
                  <a:cubicBezTo>
                    <a:pt x="224790" y="1104900"/>
                    <a:pt x="224790" y="1093470"/>
                    <a:pt x="219710" y="1084580"/>
                  </a:cubicBezTo>
                  <a:cubicBezTo>
                    <a:pt x="209550" y="1070610"/>
                    <a:pt x="196850" y="1062990"/>
                    <a:pt x="177800" y="1066800"/>
                  </a:cubicBezTo>
                  <a:cubicBezTo>
                    <a:pt x="165100" y="1069340"/>
                    <a:pt x="149860" y="1065530"/>
                    <a:pt x="137160" y="1065530"/>
                  </a:cubicBezTo>
                  <a:cubicBezTo>
                    <a:pt x="130810" y="1059180"/>
                    <a:pt x="121920" y="1052830"/>
                    <a:pt x="116840" y="1043940"/>
                  </a:cubicBezTo>
                  <a:cubicBezTo>
                    <a:pt x="104140" y="1023620"/>
                    <a:pt x="92710" y="1002030"/>
                    <a:pt x="81280" y="981710"/>
                  </a:cubicBezTo>
                  <a:cubicBezTo>
                    <a:pt x="73660" y="969010"/>
                    <a:pt x="64770" y="957580"/>
                    <a:pt x="57150" y="944880"/>
                  </a:cubicBezTo>
                  <a:cubicBezTo>
                    <a:pt x="53340" y="938530"/>
                    <a:pt x="53340" y="929640"/>
                    <a:pt x="53340" y="923290"/>
                  </a:cubicBezTo>
                  <a:cubicBezTo>
                    <a:pt x="54610" y="908050"/>
                    <a:pt x="45720" y="899160"/>
                    <a:pt x="34290" y="890270"/>
                  </a:cubicBezTo>
                  <a:cubicBezTo>
                    <a:pt x="22860" y="881380"/>
                    <a:pt x="19050" y="857250"/>
                    <a:pt x="25400" y="845820"/>
                  </a:cubicBezTo>
                  <a:cubicBezTo>
                    <a:pt x="17780" y="839470"/>
                    <a:pt x="10160" y="833120"/>
                    <a:pt x="0" y="825500"/>
                  </a:cubicBezTo>
                  <a:cubicBezTo>
                    <a:pt x="17780" y="815340"/>
                    <a:pt x="31750" y="807720"/>
                    <a:pt x="45720" y="798830"/>
                  </a:cubicBezTo>
                  <a:cubicBezTo>
                    <a:pt x="60960" y="791210"/>
                    <a:pt x="74930" y="782320"/>
                    <a:pt x="93980" y="773430"/>
                  </a:cubicBezTo>
                  <a:cubicBezTo>
                    <a:pt x="81280" y="739140"/>
                    <a:pt x="67310" y="702310"/>
                    <a:pt x="52070" y="665480"/>
                  </a:cubicBezTo>
                  <a:cubicBezTo>
                    <a:pt x="58420" y="660400"/>
                    <a:pt x="64770" y="655320"/>
                    <a:pt x="69850" y="650240"/>
                  </a:cubicBezTo>
                  <a:cubicBezTo>
                    <a:pt x="55880" y="635000"/>
                    <a:pt x="45720" y="618490"/>
                    <a:pt x="34290" y="600710"/>
                  </a:cubicBezTo>
                  <a:cubicBezTo>
                    <a:pt x="33020" y="599440"/>
                    <a:pt x="36830" y="595630"/>
                    <a:pt x="35560" y="593090"/>
                  </a:cubicBezTo>
                  <a:cubicBezTo>
                    <a:pt x="34290" y="584200"/>
                    <a:pt x="31750" y="575310"/>
                    <a:pt x="29210" y="566420"/>
                  </a:cubicBezTo>
                  <a:cubicBezTo>
                    <a:pt x="25400" y="556260"/>
                    <a:pt x="20320" y="544830"/>
                    <a:pt x="17780" y="534670"/>
                  </a:cubicBezTo>
                  <a:cubicBezTo>
                    <a:pt x="13970" y="523240"/>
                    <a:pt x="10160" y="511810"/>
                    <a:pt x="6350" y="496570"/>
                  </a:cubicBezTo>
                  <a:cubicBezTo>
                    <a:pt x="27940" y="485140"/>
                    <a:pt x="48260" y="468630"/>
                    <a:pt x="77470" y="466090"/>
                  </a:cubicBezTo>
                  <a:cubicBezTo>
                    <a:pt x="102870" y="463550"/>
                    <a:pt x="127000" y="455930"/>
                    <a:pt x="151130" y="450850"/>
                  </a:cubicBezTo>
                  <a:cubicBezTo>
                    <a:pt x="152400" y="450850"/>
                    <a:pt x="154940" y="449580"/>
                    <a:pt x="156210" y="449580"/>
                  </a:cubicBezTo>
                  <a:cubicBezTo>
                    <a:pt x="200660" y="441960"/>
                    <a:pt x="200660" y="440690"/>
                    <a:pt x="182880" y="400050"/>
                  </a:cubicBezTo>
                  <a:cubicBezTo>
                    <a:pt x="175260" y="382270"/>
                    <a:pt x="171450" y="363220"/>
                    <a:pt x="168910" y="345440"/>
                  </a:cubicBezTo>
                  <a:cubicBezTo>
                    <a:pt x="167640" y="337820"/>
                    <a:pt x="175260" y="330200"/>
                    <a:pt x="179070" y="321310"/>
                  </a:cubicBezTo>
                  <a:cubicBezTo>
                    <a:pt x="177800" y="321310"/>
                    <a:pt x="176530" y="318770"/>
                    <a:pt x="173990" y="317500"/>
                  </a:cubicBezTo>
                  <a:cubicBezTo>
                    <a:pt x="162560" y="316230"/>
                    <a:pt x="146050" y="318770"/>
                    <a:pt x="139700" y="312420"/>
                  </a:cubicBezTo>
                  <a:cubicBezTo>
                    <a:pt x="127000" y="299720"/>
                    <a:pt x="114300" y="283210"/>
                    <a:pt x="110490" y="265430"/>
                  </a:cubicBezTo>
                  <a:cubicBezTo>
                    <a:pt x="100330" y="228600"/>
                    <a:pt x="95250" y="190500"/>
                    <a:pt x="88900" y="152400"/>
                  </a:cubicBezTo>
                  <a:cubicBezTo>
                    <a:pt x="127000" y="120650"/>
                    <a:pt x="175260" y="118110"/>
                    <a:pt x="219710" y="107950"/>
                  </a:cubicBezTo>
                  <a:cubicBezTo>
                    <a:pt x="243840" y="101600"/>
                    <a:pt x="267970" y="93980"/>
                    <a:pt x="293370" y="87630"/>
                  </a:cubicBezTo>
                  <a:cubicBezTo>
                    <a:pt x="320040" y="81280"/>
                    <a:pt x="346710" y="73660"/>
                    <a:pt x="373380" y="69850"/>
                  </a:cubicBezTo>
                  <a:cubicBezTo>
                    <a:pt x="420370" y="62230"/>
                    <a:pt x="468630" y="55880"/>
                    <a:pt x="516890" y="49530"/>
                  </a:cubicBezTo>
                  <a:cubicBezTo>
                    <a:pt x="553720" y="44450"/>
                    <a:pt x="590550" y="41910"/>
                    <a:pt x="626110" y="38100"/>
                  </a:cubicBezTo>
                  <a:cubicBezTo>
                    <a:pt x="673100" y="33020"/>
                    <a:pt x="718820" y="26670"/>
                    <a:pt x="765810" y="22860"/>
                  </a:cubicBezTo>
                  <a:cubicBezTo>
                    <a:pt x="800100" y="20320"/>
                    <a:pt x="834390" y="25400"/>
                    <a:pt x="867410" y="19050"/>
                  </a:cubicBezTo>
                  <a:cubicBezTo>
                    <a:pt x="924560" y="6350"/>
                    <a:pt x="982980" y="8890"/>
                    <a:pt x="1040130" y="3810"/>
                  </a:cubicBezTo>
                  <a:cubicBezTo>
                    <a:pt x="1090930" y="0"/>
                    <a:pt x="1141730" y="1270"/>
                    <a:pt x="1192530" y="1270"/>
                  </a:cubicBezTo>
                  <a:cubicBezTo>
                    <a:pt x="1242060" y="1270"/>
                    <a:pt x="1290320" y="0"/>
                    <a:pt x="1339850" y="2540"/>
                  </a:cubicBezTo>
                  <a:cubicBezTo>
                    <a:pt x="1408430" y="5080"/>
                    <a:pt x="1478280" y="8890"/>
                    <a:pt x="1546860" y="12700"/>
                  </a:cubicBezTo>
                  <a:cubicBezTo>
                    <a:pt x="1593850" y="15240"/>
                    <a:pt x="1639570" y="16510"/>
                    <a:pt x="1686560" y="20320"/>
                  </a:cubicBezTo>
                  <a:cubicBezTo>
                    <a:pt x="1719580" y="22860"/>
                    <a:pt x="1753870" y="26670"/>
                    <a:pt x="1786890" y="31750"/>
                  </a:cubicBezTo>
                  <a:cubicBezTo>
                    <a:pt x="1830070" y="38100"/>
                    <a:pt x="1874520" y="44450"/>
                    <a:pt x="1917700" y="52070"/>
                  </a:cubicBezTo>
                  <a:cubicBezTo>
                    <a:pt x="1955800" y="58420"/>
                    <a:pt x="1992630" y="67310"/>
                    <a:pt x="2029460" y="76200"/>
                  </a:cubicBezTo>
                  <a:cubicBezTo>
                    <a:pt x="2040890" y="78740"/>
                    <a:pt x="2048510" y="96520"/>
                    <a:pt x="2045970" y="110490"/>
                  </a:cubicBezTo>
                  <a:cubicBezTo>
                    <a:pt x="2044700" y="121920"/>
                    <a:pt x="2043430" y="134620"/>
                    <a:pt x="2043430" y="146050"/>
                  </a:cubicBezTo>
                  <a:cubicBezTo>
                    <a:pt x="2043430" y="163830"/>
                    <a:pt x="2034540" y="172720"/>
                    <a:pt x="2016760" y="175260"/>
                  </a:cubicBezTo>
                  <a:cubicBezTo>
                    <a:pt x="2021840" y="179070"/>
                    <a:pt x="2025650" y="181610"/>
                    <a:pt x="2030730" y="185420"/>
                  </a:cubicBezTo>
                  <a:cubicBezTo>
                    <a:pt x="2021840" y="190500"/>
                    <a:pt x="2012950" y="194310"/>
                    <a:pt x="2004060" y="198120"/>
                  </a:cubicBezTo>
                  <a:cubicBezTo>
                    <a:pt x="2005330" y="201930"/>
                    <a:pt x="2007870" y="205740"/>
                    <a:pt x="2010410" y="212090"/>
                  </a:cubicBezTo>
                  <a:lnTo>
                    <a:pt x="1998980" y="215900"/>
                  </a:lnTo>
                  <a:cubicBezTo>
                    <a:pt x="2001520" y="218440"/>
                    <a:pt x="2002790" y="222250"/>
                    <a:pt x="2004060" y="222250"/>
                  </a:cubicBezTo>
                  <a:cubicBezTo>
                    <a:pt x="2039620" y="224790"/>
                    <a:pt x="2039620" y="251460"/>
                    <a:pt x="2040890" y="275590"/>
                  </a:cubicBezTo>
                  <a:cubicBezTo>
                    <a:pt x="2042160" y="297180"/>
                    <a:pt x="2040890" y="318770"/>
                    <a:pt x="2039620" y="340360"/>
                  </a:cubicBezTo>
                  <a:cubicBezTo>
                    <a:pt x="2039620" y="346710"/>
                    <a:pt x="2034540" y="351790"/>
                    <a:pt x="2034540" y="354330"/>
                  </a:cubicBezTo>
                  <a:cubicBezTo>
                    <a:pt x="2025650" y="355600"/>
                    <a:pt x="2019300" y="355600"/>
                    <a:pt x="2014220" y="356870"/>
                  </a:cubicBezTo>
                  <a:cubicBezTo>
                    <a:pt x="2018030" y="363220"/>
                    <a:pt x="2020570" y="373380"/>
                    <a:pt x="2026920" y="374650"/>
                  </a:cubicBezTo>
                  <a:cubicBezTo>
                    <a:pt x="2053590" y="383540"/>
                    <a:pt x="2081530" y="391160"/>
                    <a:pt x="2109470" y="397510"/>
                  </a:cubicBezTo>
                  <a:cubicBezTo>
                    <a:pt x="2132330" y="402590"/>
                    <a:pt x="2152650" y="407670"/>
                    <a:pt x="2151380" y="438150"/>
                  </a:cubicBezTo>
                  <a:cubicBezTo>
                    <a:pt x="2150110" y="461010"/>
                    <a:pt x="2152650" y="485140"/>
                    <a:pt x="2155190" y="509270"/>
                  </a:cubicBezTo>
                  <a:cubicBezTo>
                    <a:pt x="2156460" y="524510"/>
                    <a:pt x="2150110" y="534670"/>
                    <a:pt x="2133600" y="538480"/>
                  </a:cubicBezTo>
                  <a:cubicBezTo>
                    <a:pt x="2136140" y="539750"/>
                    <a:pt x="2138680" y="539750"/>
                    <a:pt x="2146300" y="542290"/>
                  </a:cubicBezTo>
                  <a:cubicBezTo>
                    <a:pt x="2134870" y="542290"/>
                    <a:pt x="2129790" y="543560"/>
                    <a:pt x="2124710" y="543560"/>
                  </a:cubicBezTo>
                  <a:cubicBezTo>
                    <a:pt x="2120900" y="553720"/>
                    <a:pt x="2117090" y="562610"/>
                    <a:pt x="2115820" y="571500"/>
                  </a:cubicBezTo>
                  <a:cubicBezTo>
                    <a:pt x="2114550" y="582930"/>
                    <a:pt x="2106930" y="585470"/>
                    <a:pt x="2099310" y="586740"/>
                  </a:cubicBezTo>
                  <a:cubicBezTo>
                    <a:pt x="2075180" y="589280"/>
                    <a:pt x="2051050" y="598170"/>
                    <a:pt x="2032000" y="586740"/>
                  </a:cubicBezTo>
                  <a:cubicBezTo>
                    <a:pt x="2014220" y="589280"/>
                    <a:pt x="2000250" y="590550"/>
                    <a:pt x="1987550" y="593090"/>
                  </a:cubicBezTo>
                  <a:lnTo>
                    <a:pt x="1987550" y="594360"/>
                  </a:lnTo>
                  <a:cubicBezTo>
                    <a:pt x="2002790" y="596900"/>
                    <a:pt x="2018030" y="599440"/>
                    <a:pt x="2032000" y="603250"/>
                  </a:cubicBezTo>
                  <a:cubicBezTo>
                    <a:pt x="2067560" y="609600"/>
                    <a:pt x="2104390" y="617220"/>
                    <a:pt x="2139950" y="623570"/>
                  </a:cubicBezTo>
                  <a:cubicBezTo>
                    <a:pt x="2174240" y="629920"/>
                    <a:pt x="2207260" y="636270"/>
                    <a:pt x="2241550" y="643890"/>
                  </a:cubicBezTo>
                  <a:cubicBezTo>
                    <a:pt x="2256790" y="647700"/>
                    <a:pt x="2273300" y="650240"/>
                    <a:pt x="2279650" y="666750"/>
                  </a:cubicBezTo>
                  <a:cubicBezTo>
                    <a:pt x="2283460" y="675640"/>
                    <a:pt x="2283460" y="687070"/>
                    <a:pt x="2284730" y="697230"/>
                  </a:cubicBezTo>
                  <a:cubicBezTo>
                    <a:pt x="2286000" y="713740"/>
                    <a:pt x="2287270" y="731520"/>
                    <a:pt x="2287270" y="748030"/>
                  </a:cubicBezTo>
                  <a:cubicBezTo>
                    <a:pt x="2287270" y="769620"/>
                    <a:pt x="2279650" y="777240"/>
                    <a:pt x="2259330" y="781050"/>
                  </a:cubicBezTo>
                  <a:cubicBezTo>
                    <a:pt x="2247900" y="784860"/>
                    <a:pt x="2268220" y="817880"/>
                    <a:pt x="2235200" y="803910"/>
                  </a:cubicBezTo>
                  <a:cubicBezTo>
                    <a:pt x="2236470" y="811530"/>
                    <a:pt x="2239010" y="819150"/>
                    <a:pt x="2241550" y="829310"/>
                  </a:cubicBezTo>
                  <a:lnTo>
                    <a:pt x="2155190" y="829310"/>
                  </a:lnTo>
                  <a:cubicBezTo>
                    <a:pt x="2155190" y="847090"/>
                    <a:pt x="2156460" y="862330"/>
                    <a:pt x="2153920" y="876300"/>
                  </a:cubicBezTo>
                  <a:cubicBezTo>
                    <a:pt x="2152650" y="881380"/>
                    <a:pt x="2142490" y="886460"/>
                    <a:pt x="2136140" y="889000"/>
                  </a:cubicBezTo>
                  <a:cubicBezTo>
                    <a:pt x="2132330" y="890270"/>
                    <a:pt x="2125980" y="887730"/>
                    <a:pt x="2122170" y="887730"/>
                  </a:cubicBezTo>
                  <a:cubicBezTo>
                    <a:pt x="2123440" y="901700"/>
                    <a:pt x="2134870" y="914400"/>
                    <a:pt x="2120900" y="928370"/>
                  </a:cubicBezTo>
                  <a:cubicBezTo>
                    <a:pt x="2119630" y="929640"/>
                    <a:pt x="2120900" y="934720"/>
                    <a:pt x="2120900" y="937260"/>
                  </a:cubicBezTo>
                  <a:cubicBezTo>
                    <a:pt x="2120900" y="952500"/>
                    <a:pt x="2113280" y="958850"/>
                    <a:pt x="2095500" y="955040"/>
                  </a:cubicBezTo>
                  <a:cubicBezTo>
                    <a:pt x="2099310" y="963930"/>
                    <a:pt x="2084070" y="970280"/>
                    <a:pt x="2096770" y="979170"/>
                  </a:cubicBezTo>
                  <a:cubicBezTo>
                    <a:pt x="2094230" y="981710"/>
                    <a:pt x="2091690" y="984250"/>
                    <a:pt x="2089150" y="985520"/>
                  </a:cubicBezTo>
                  <a:cubicBezTo>
                    <a:pt x="2086610" y="986790"/>
                    <a:pt x="2082800" y="984250"/>
                    <a:pt x="2080260" y="984250"/>
                  </a:cubicBezTo>
                  <a:cubicBezTo>
                    <a:pt x="2080260" y="988060"/>
                    <a:pt x="2081530" y="991870"/>
                    <a:pt x="2081530" y="996950"/>
                  </a:cubicBezTo>
                  <a:cubicBezTo>
                    <a:pt x="2081530" y="1002030"/>
                    <a:pt x="2080260" y="1007110"/>
                    <a:pt x="2078990" y="1012190"/>
                  </a:cubicBezTo>
                  <a:cubicBezTo>
                    <a:pt x="2077720" y="1014730"/>
                    <a:pt x="2071370" y="1014730"/>
                    <a:pt x="2067560" y="1014730"/>
                  </a:cubicBezTo>
                  <a:cubicBezTo>
                    <a:pt x="2061210" y="1013460"/>
                    <a:pt x="2053590" y="1010920"/>
                    <a:pt x="2047240" y="1009650"/>
                  </a:cubicBezTo>
                  <a:cubicBezTo>
                    <a:pt x="2024380" y="1007110"/>
                    <a:pt x="2015490" y="1016000"/>
                    <a:pt x="2018030" y="1040130"/>
                  </a:cubicBezTo>
                  <a:cubicBezTo>
                    <a:pt x="2012950" y="1042670"/>
                    <a:pt x="2007870" y="1043940"/>
                    <a:pt x="2001520" y="1046480"/>
                  </a:cubicBezTo>
                  <a:cubicBezTo>
                    <a:pt x="2004060" y="1056640"/>
                    <a:pt x="2018030" y="1068070"/>
                    <a:pt x="1997710" y="1078230"/>
                  </a:cubicBezTo>
                  <a:cubicBezTo>
                    <a:pt x="2011680" y="1090930"/>
                    <a:pt x="2006600" y="1097280"/>
                    <a:pt x="1991360" y="1098550"/>
                  </a:cubicBezTo>
                  <a:cubicBezTo>
                    <a:pt x="1967230" y="1099820"/>
                    <a:pt x="1943100" y="1098550"/>
                    <a:pt x="1920240" y="1098550"/>
                  </a:cubicBezTo>
                  <a:cubicBezTo>
                    <a:pt x="1916430" y="1103630"/>
                    <a:pt x="1913890" y="1109980"/>
                    <a:pt x="1910080" y="1111250"/>
                  </a:cubicBezTo>
                  <a:cubicBezTo>
                    <a:pt x="1897380" y="1115060"/>
                    <a:pt x="1887220" y="1115060"/>
                    <a:pt x="1894840" y="1134110"/>
                  </a:cubicBezTo>
                  <a:cubicBezTo>
                    <a:pt x="1897380" y="1141730"/>
                    <a:pt x="1891030" y="1153160"/>
                    <a:pt x="1887220" y="1167130"/>
                  </a:cubicBezTo>
                  <a:cubicBezTo>
                    <a:pt x="1875790" y="1169670"/>
                    <a:pt x="1861820" y="1173480"/>
                    <a:pt x="1847850" y="1173480"/>
                  </a:cubicBezTo>
                  <a:cubicBezTo>
                    <a:pt x="1816100" y="1176020"/>
                    <a:pt x="1784350" y="1178560"/>
                    <a:pt x="1752600" y="1178560"/>
                  </a:cubicBezTo>
                  <a:cubicBezTo>
                    <a:pt x="1743710" y="1178560"/>
                    <a:pt x="1734820" y="1170940"/>
                    <a:pt x="1725930" y="1170940"/>
                  </a:cubicBezTo>
                  <a:cubicBezTo>
                    <a:pt x="1714500" y="1170940"/>
                    <a:pt x="1700530" y="1173480"/>
                    <a:pt x="1690370" y="1178560"/>
                  </a:cubicBezTo>
                  <a:cubicBezTo>
                    <a:pt x="1670050" y="1189990"/>
                    <a:pt x="1651000" y="1197610"/>
                    <a:pt x="1626870" y="1192530"/>
                  </a:cubicBezTo>
                  <a:cubicBezTo>
                    <a:pt x="1611630" y="1189990"/>
                    <a:pt x="1595120" y="1195070"/>
                    <a:pt x="1579880" y="1191260"/>
                  </a:cubicBezTo>
                  <a:cubicBezTo>
                    <a:pt x="1555750" y="1186180"/>
                    <a:pt x="1531620" y="1192530"/>
                    <a:pt x="1507490" y="1192530"/>
                  </a:cubicBezTo>
                  <a:cubicBezTo>
                    <a:pt x="1482090" y="1192530"/>
                    <a:pt x="1455420" y="1192530"/>
                    <a:pt x="1430020" y="1193800"/>
                  </a:cubicBezTo>
                  <a:cubicBezTo>
                    <a:pt x="1397000" y="1193800"/>
                    <a:pt x="1363980" y="1198880"/>
                    <a:pt x="1332230" y="1193800"/>
                  </a:cubicBezTo>
                  <a:cubicBezTo>
                    <a:pt x="1310640" y="1191260"/>
                    <a:pt x="1289050" y="1200150"/>
                    <a:pt x="1270000" y="1195070"/>
                  </a:cubicBezTo>
                  <a:cubicBezTo>
                    <a:pt x="1236980" y="1188720"/>
                    <a:pt x="1206500" y="1202690"/>
                    <a:pt x="1174750" y="1197610"/>
                  </a:cubicBezTo>
                  <a:cubicBezTo>
                    <a:pt x="1155700" y="1195070"/>
                    <a:pt x="1131570" y="1191260"/>
                    <a:pt x="1116330" y="1198880"/>
                  </a:cubicBezTo>
                  <a:cubicBezTo>
                    <a:pt x="1106170" y="1203960"/>
                    <a:pt x="1102360" y="1198880"/>
                    <a:pt x="1094740" y="1198880"/>
                  </a:cubicBezTo>
                  <a:cubicBezTo>
                    <a:pt x="1092200" y="1198880"/>
                    <a:pt x="1090930" y="1200150"/>
                    <a:pt x="1088390" y="1201420"/>
                  </a:cubicBezTo>
                  <a:cubicBezTo>
                    <a:pt x="1080770" y="1202690"/>
                    <a:pt x="1078230" y="1206500"/>
                    <a:pt x="1075690" y="1206500"/>
                  </a:cubicBezTo>
                  <a:cubicBezTo>
                    <a:pt x="1046480" y="1206500"/>
                    <a:pt x="1018540" y="1203960"/>
                    <a:pt x="989330" y="1203960"/>
                  </a:cubicBezTo>
                  <a:cubicBezTo>
                    <a:pt x="976630" y="1203960"/>
                    <a:pt x="963930" y="1209040"/>
                    <a:pt x="951230" y="1211580"/>
                  </a:cubicBezTo>
                  <a:cubicBezTo>
                    <a:pt x="927100" y="1215390"/>
                    <a:pt x="901700" y="1219200"/>
                    <a:pt x="876300" y="1221740"/>
                  </a:cubicBezTo>
                  <a:cubicBezTo>
                    <a:pt x="873760" y="1223010"/>
                    <a:pt x="869950" y="1219200"/>
                    <a:pt x="864870" y="1216660"/>
                  </a:cubicBezTo>
                  <a:close/>
                </a:path>
              </a:pathLst>
            </a:custGeom>
            <a:blipFill>
              <a:blip r:embed="rId2"/>
              <a:stretch>
                <a:fillRect t="-8217" b="-821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83346"/>
            <a:ext cx="7218876" cy="250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853" spc="-512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Current projects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74285" y="7442348"/>
            <a:ext cx="4985015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Work is being done at every step of the way with the lived experience perspective at the forefront of planning and outcomes</a:t>
            </a:r>
          </a:p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57162" y="4953148"/>
            <a:ext cx="5623807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24"/>
              </a:lnSpc>
              <a:buFont typeface="Arial" panose="020B0604020202020204" pitchFamily="34" charset="0"/>
              <a:buChar char="•"/>
            </a:pPr>
            <a:r>
              <a:rPr lang="en-US" sz="2499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Key driver is to ensure we have an end product that highlights the unique positioning of South Australian women as leaders for change</a:t>
            </a:r>
          </a:p>
          <a:p>
            <a:pPr algn="l">
              <a:lnSpc>
                <a:spcPts val="3124"/>
              </a:lnSpc>
            </a:pPr>
            <a:endParaRPr lang="en-US" sz="2499" spc="-11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40376" y="3137377"/>
            <a:ext cx="3828690" cy="168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 spc="-11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Resource development – alternative recovery course (pilot model)</a:t>
            </a:r>
          </a:p>
          <a:p>
            <a:pPr algn="l">
              <a:lnSpc>
                <a:spcPts val="2004"/>
              </a:lnSpc>
            </a:pPr>
            <a:r>
              <a:rPr lang="en-US" sz="1603" spc="-72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2004"/>
              </a:lnSpc>
            </a:pPr>
            <a:endParaRPr lang="en-US" sz="1603" spc="-72" dirty="0">
              <a:solidFill>
                <a:srgbClr val="3B3B3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2006563"/>
            <a:ext cx="4867817" cy="45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000" spc="-135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Podcast – Untangling on Air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362876" y="639319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28700"/>
            <a:ext cx="6705248" cy="6907091"/>
            <a:chOff x="-46990" y="-72390"/>
            <a:chExt cx="4218940" cy="4345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940" cy="4345940"/>
            </a:xfrm>
            <a:custGeom>
              <a:avLst/>
              <a:gdLst/>
              <a:ahLst/>
              <a:cxnLst/>
              <a:rect l="l" t="t" r="r" b="b"/>
              <a:pathLst>
                <a:path w="4218940" h="4345940">
                  <a:moveTo>
                    <a:pt x="471170" y="1262380"/>
                  </a:moveTo>
                  <a:cubicBezTo>
                    <a:pt x="436880" y="1319530"/>
                    <a:pt x="2540" y="890270"/>
                    <a:pt x="52070" y="1285240"/>
                  </a:cubicBezTo>
                  <a:cubicBezTo>
                    <a:pt x="76200" y="1479550"/>
                    <a:pt x="265430" y="1691640"/>
                    <a:pt x="421640" y="1798320"/>
                  </a:cubicBezTo>
                  <a:cubicBezTo>
                    <a:pt x="299720" y="1714500"/>
                    <a:pt x="167640" y="1772920"/>
                    <a:pt x="181610" y="1921510"/>
                  </a:cubicBezTo>
                  <a:cubicBezTo>
                    <a:pt x="190500" y="2021840"/>
                    <a:pt x="241300" y="2127250"/>
                    <a:pt x="295910" y="2209800"/>
                  </a:cubicBezTo>
                  <a:cubicBezTo>
                    <a:pt x="383540" y="2344420"/>
                    <a:pt x="510540" y="2449830"/>
                    <a:pt x="591820" y="2586990"/>
                  </a:cubicBezTo>
                  <a:cubicBezTo>
                    <a:pt x="492760" y="2482850"/>
                    <a:pt x="396240" y="2338070"/>
                    <a:pt x="266700" y="2269490"/>
                  </a:cubicBezTo>
                  <a:cubicBezTo>
                    <a:pt x="13970" y="2132330"/>
                    <a:pt x="0" y="2400300"/>
                    <a:pt x="125730" y="2548890"/>
                  </a:cubicBezTo>
                  <a:cubicBezTo>
                    <a:pt x="331470" y="2790190"/>
                    <a:pt x="524510" y="3037840"/>
                    <a:pt x="697230" y="3303270"/>
                  </a:cubicBezTo>
                  <a:cubicBezTo>
                    <a:pt x="585470" y="3135630"/>
                    <a:pt x="405130" y="2904490"/>
                    <a:pt x="229870" y="2834640"/>
                  </a:cubicBezTo>
                  <a:cubicBezTo>
                    <a:pt x="119380" y="2790190"/>
                    <a:pt x="25400" y="2879090"/>
                    <a:pt x="64770" y="2993390"/>
                  </a:cubicBezTo>
                  <a:cubicBezTo>
                    <a:pt x="115570" y="3138170"/>
                    <a:pt x="275590" y="3232150"/>
                    <a:pt x="369570" y="3346450"/>
                  </a:cubicBezTo>
                  <a:cubicBezTo>
                    <a:pt x="317500" y="3276600"/>
                    <a:pt x="207010" y="3422650"/>
                    <a:pt x="208280" y="3470910"/>
                  </a:cubicBezTo>
                  <a:cubicBezTo>
                    <a:pt x="210820" y="3557270"/>
                    <a:pt x="307340" y="3683000"/>
                    <a:pt x="350520" y="3755390"/>
                  </a:cubicBezTo>
                  <a:cubicBezTo>
                    <a:pt x="468630" y="3950970"/>
                    <a:pt x="617220" y="4137660"/>
                    <a:pt x="811530" y="4260850"/>
                  </a:cubicBezTo>
                  <a:cubicBezTo>
                    <a:pt x="944880" y="4345940"/>
                    <a:pt x="1061720" y="4173220"/>
                    <a:pt x="982980" y="4057650"/>
                  </a:cubicBezTo>
                  <a:cubicBezTo>
                    <a:pt x="1023620" y="4075430"/>
                    <a:pt x="1143000" y="3944620"/>
                    <a:pt x="1135380" y="3935730"/>
                  </a:cubicBezTo>
                  <a:cubicBezTo>
                    <a:pt x="1226820" y="4052570"/>
                    <a:pt x="1264920" y="4057650"/>
                    <a:pt x="1412240" y="4044950"/>
                  </a:cubicBezTo>
                  <a:cubicBezTo>
                    <a:pt x="1466850" y="4112260"/>
                    <a:pt x="1532890" y="4188460"/>
                    <a:pt x="1625600" y="4193540"/>
                  </a:cubicBezTo>
                  <a:cubicBezTo>
                    <a:pt x="2084070" y="4183380"/>
                    <a:pt x="1286510" y="3215640"/>
                    <a:pt x="1215390" y="3027680"/>
                  </a:cubicBezTo>
                  <a:cubicBezTo>
                    <a:pt x="1452880" y="3375660"/>
                    <a:pt x="1739900" y="3683000"/>
                    <a:pt x="1988820" y="4020820"/>
                  </a:cubicBezTo>
                  <a:cubicBezTo>
                    <a:pt x="2045970" y="4098290"/>
                    <a:pt x="2104390" y="4218940"/>
                    <a:pt x="2202180" y="4251960"/>
                  </a:cubicBezTo>
                  <a:cubicBezTo>
                    <a:pt x="2324100" y="4292600"/>
                    <a:pt x="2424430" y="4156710"/>
                    <a:pt x="2363470" y="4048760"/>
                  </a:cubicBezTo>
                  <a:cubicBezTo>
                    <a:pt x="2256790" y="3844290"/>
                    <a:pt x="2119630" y="3653790"/>
                    <a:pt x="2009140" y="3453130"/>
                  </a:cubicBezTo>
                  <a:cubicBezTo>
                    <a:pt x="2127250" y="3590290"/>
                    <a:pt x="2233930" y="3810000"/>
                    <a:pt x="2438400" y="3826510"/>
                  </a:cubicBezTo>
                  <a:cubicBezTo>
                    <a:pt x="2622550" y="3840480"/>
                    <a:pt x="2559050" y="3591560"/>
                    <a:pt x="2567940" y="3590290"/>
                  </a:cubicBezTo>
                  <a:cubicBezTo>
                    <a:pt x="2701290" y="3569970"/>
                    <a:pt x="2830830" y="3569970"/>
                    <a:pt x="2796540" y="3401060"/>
                  </a:cubicBezTo>
                  <a:cubicBezTo>
                    <a:pt x="2874010" y="3473450"/>
                    <a:pt x="2926080" y="3596640"/>
                    <a:pt x="3031490" y="3630930"/>
                  </a:cubicBezTo>
                  <a:cubicBezTo>
                    <a:pt x="3112770" y="3657600"/>
                    <a:pt x="3216910" y="3620770"/>
                    <a:pt x="3234690" y="3530600"/>
                  </a:cubicBezTo>
                  <a:cubicBezTo>
                    <a:pt x="3239770" y="3506470"/>
                    <a:pt x="3214370" y="3356610"/>
                    <a:pt x="3181350" y="3357880"/>
                  </a:cubicBezTo>
                  <a:cubicBezTo>
                    <a:pt x="3365500" y="3360420"/>
                    <a:pt x="3393440" y="3202940"/>
                    <a:pt x="3310890" y="3064510"/>
                  </a:cubicBezTo>
                  <a:cubicBezTo>
                    <a:pt x="3088640" y="2594610"/>
                    <a:pt x="2830830" y="2141220"/>
                    <a:pt x="2542540" y="1708150"/>
                  </a:cubicBezTo>
                  <a:cubicBezTo>
                    <a:pt x="2693670" y="1934210"/>
                    <a:pt x="2880360" y="2142490"/>
                    <a:pt x="3039110" y="2363470"/>
                  </a:cubicBezTo>
                  <a:cubicBezTo>
                    <a:pt x="3188970" y="2571750"/>
                    <a:pt x="3319780" y="2811780"/>
                    <a:pt x="3496310" y="2997200"/>
                  </a:cubicBezTo>
                  <a:cubicBezTo>
                    <a:pt x="3591560" y="3097530"/>
                    <a:pt x="3801110" y="3129280"/>
                    <a:pt x="3808730" y="2942590"/>
                  </a:cubicBezTo>
                  <a:cubicBezTo>
                    <a:pt x="3821430" y="2679700"/>
                    <a:pt x="3661410" y="2473960"/>
                    <a:pt x="3561080" y="2247900"/>
                  </a:cubicBezTo>
                  <a:cubicBezTo>
                    <a:pt x="3646170" y="2368550"/>
                    <a:pt x="3738880" y="2613660"/>
                    <a:pt x="3929380" y="2579370"/>
                  </a:cubicBezTo>
                  <a:cubicBezTo>
                    <a:pt x="4022090" y="2562860"/>
                    <a:pt x="4041140" y="2480310"/>
                    <a:pt x="4019550" y="2399030"/>
                  </a:cubicBezTo>
                  <a:cubicBezTo>
                    <a:pt x="3934460" y="2068830"/>
                    <a:pt x="3749040" y="1775460"/>
                    <a:pt x="3572510" y="1488440"/>
                  </a:cubicBezTo>
                  <a:cubicBezTo>
                    <a:pt x="3573780" y="1487170"/>
                    <a:pt x="3575050" y="1487170"/>
                    <a:pt x="3575050" y="1485900"/>
                  </a:cubicBezTo>
                  <a:cubicBezTo>
                    <a:pt x="3924300" y="1875790"/>
                    <a:pt x="4218940" y="1794510"/>
                    <a:pt x="3967480" y="1244600"/>
                  </a:cubicBezTo>
                  <a:cubicBezTo>
                    <a:pt x="3884930" y="1032510"/>
                    <a:pt x="3774440" y="576580"/>
                    <a:pt x="3503930" y="524510"/>
                  </a:cubicBezTo>
                  <a:cubicBezTo>
                    <a:pt x="3398520" y="504190"/>
                    <a:pt x="3241040" y="591820"/>
                    <a:pt x="3299460" y="716280"/>
                  </a:cubicBezTo>
                  <a:cubicBezTo>
                    <a:pt x="3322320" y="763270"/>
                    <a:pt x="3357880" y="855980"/>
                    <a:pt x="3394710" y="892810"/>
                  </a:cubicBezTo>
                  <a:cubicBezTo>
                    <a:pt x="3102610" y="629920"/>
                    <a:pt x="2857500" y="184150"/>
                    <a:pt x="2454910" y="86360"/>
                  </a:cubicBezTo>
                  <a:cubicBezTo>
                    <a:pt x="2346960" y="78740"/>
                    <a:pt x="2291080" y="193040"/>
                    <a:pt x="2322830" y="285750"/>
                  </a:cubicBezTo>
                  <a:cubicBezTo>
                    <a:pt x="2227580" y="205740"/>
                    <a:pt x="2061210" y="0"/>
                    <a:pt x="1915160" y="96520"/>
                  </a:cubicBezTo>
                  <a:cubicBezTo>
                    <a:pt x="1826260" y="158750"/>
                    <a:pt x="1870710" y="308610"/>
                    <a:pt x="1921510" y="377190"/>
                  </a:cubicBezTo>
                  <a:cubicBezTo>
                    <a:pt x="2254250" y="826770"/>
                    <a:pt x="2586990" y="1276350"/>
                    <a:pt x="2919730" y="1725930"/>
                  </a:cubicBezTo>
                  <a:cubicBezTo>
                    <a:pt x="2574290" y="1272540"/>
                    <a:pt x="2193290" y="834390"/>
                    <a:pt x="1780540" y="440690"/>
                  </a:cubicBezTo>
                  <a:cubicBezTo>
                    <a:pt x="1672590" y="341630"/>
                    <a:pt x="1424940" y="15240"/>
                    <a:pt x="1249680" y="135890"/>
                  </a:cubicBezTo>
                  <a:cubicBezTo>
                    <a:pt x="1016000" y="295910"/>
                    <a:pt x="1503680" y="732790"/>
                    <a:pt x="1602740" y="854710"/>
                  </a:cubicBezTo>
                  <a:cubicBezTo>
                    <a:pt x="1758950" y="1054100"/>
                    <a:pt x="1918970" y="1253490"/>
                    <a:pt x="2057400" y="1464310"/>
                  </a:cubicBezTo>
                  <a:cubicBezTo>
                    <a:pt x="1823720" y="1223010"/>
                    <a:pt x="1275080" y="469900"/>
                    <a:pt x="984250" y="419100"/>
                  </a:cubicBezTo>
                  <a:cubicBezTo>
                    <a:pt x="770890" y="407670"/>
                    <a:pt x="869950" y="675640"/>
                    <a:pt x="955040" y="769620"/>
                  </a:cubicBezTo>
                  <a:cubicBezTo>
                    <a:pt x="855980" y="683260"/>
                    <a:pt x="740410" y="622300"/>
                    <a:pt x="646430" y="727710"/>
                  </a:cubicBezTo>
                  <a:cubicBezTo>
                    <a:pt x="615950" y="762000"/>
                    <a:pt x="595630" y="906780"/>
                    <a:pt x="655320" y="929640"/>
                  </a:cubicBezTo>
                  <a:cubicBezTo>
                    <a:pt x="427990" y="844550"/>
                    <a:pt x="520700" y="1178560"/>
                    <a:pt x="471170" y="1262380"/>
                  </a:cubicBezTo>
                  <a:close/>
                </a:path>
              </a:pathLst>
            </a:custGeom>
            <a:blipFill>
              <a:blip r:embed="rId2"/>
              <a:stretch>
                <a:fillRect l="-28861" r="-2886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Freeform 6"/>
          <p:cNvSpPr/>
          <p:nvPr/>
        </p:nvSpPr>
        <p:spPr>
          <a:xfrm>
            <a:off x="16362876" y="639319"/>
            <a:ext cx="1170263" cy="1170263"/>
          </a:xfrm>
          <a:custGeom>
            <a:avLst/>
            <a:gdLst/>
            <a:ahLst/>
            <a:cxnLst/>
            <a:rect l="l" t="t" r="r" b="b"/>
            <a:pathLst>
              <a:path w="1170263" h="1170263">
                <a:moveTo>
                  <a:pt x="0" y="0"/>
                </a:moveTo>
                <a:lnTo>
                  <a:pt x="1170263" y="0"/>
                </a:lnTo>
                <a:lnTo>
                  <a:pt x="1170263" y="1170263"/>
                </a:lnTo>
                <a:lnTo>
                  <a:pt x="0" y="1170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9144000" y="3708574"/>
            <a:ext cx="7218876" cy="128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6"/>
              </a:lnSpc>
            </a:pPr>
            <a:r>
              <a:rPr lang="en-US" sz="9853" spc="-512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Future plans</a:t>
            </a:r>
          </a:p>
        </p:txBody>
      </p:sp>
      <p:pic>
        <p:nvPicPr>
          <p:cNvPr id="13" name="Picture 12" descr="A purple circle with a person's face and a globe">
            <a:extLst>
              <a:ext uri="{FF2B5EF4-FFF2-40B4-BE49-F238E27FC236}">
                <a16:creationId xmlns:a16="http://schemas.microsoft.com/office/drawing/2014/main" id="{B5E19B68-BB09-AC6F-299D-BAA817CF1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143500"/>
            <a:ext cx="5867400" cy="391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479</Words>
  <Application>Microsoft Office PowerPoint</Application>
  <PresentationFormat>Custom</PresentationFormat>
  <Paragraphs>74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Sauce</vt:lpstr>
      <vt:lpstr>Canva Sans Bold</vt:lpstr>
      <vt:lpstr>Open Sauce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Untangle Project_Presentation</dc:title>
  <dc:creator>Anna</dc:creator>
  <cp:lastModifiedBy>Malerba, Adam (DHS)</cp:lastModifiedBy>
  <cp:revision>2</cp:revision>
  <dcterms:created xsi:type="dcterms:W3CDTF">2006-08-16T00:00:00Z</dcterms:created>
  <dcterms:modified xsi:type="dcterms:W3CDTF">2025-10-16T02:39:03Z</dcterms:modified>
  <dc:identifier>DAG1cMrWQ24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ac2245-55d1-4cc2-a328-4d057e63f901_Enabled">
    <vt:lpwstr>true</vt:lpwstr>
  </property>
  <property fmtid="{D5CDD505-2E9C-101B-9397-08002B2CF9AE}" pid="3" name="MSIP_Label_8aac2245-55d1-4cc2-a328-4d057e63f901_SetDate">
    <vt:lpwstr>2025-10-11T01:09:46Z</vt:lpwstr>
  </property>
  <property fmtid="{D5CDD505-2E9C-101B-9397-08002B2CF9AE}" pid="4" name="MSIP_Label_8aac2245-55d1-4cc2-a328-4d057e63f901_Method">
    <vt:lpwstr>Standard</vt:lpwstr>
  </property>
  <property fmtid="{D5CDD505-2E9C-101B-9397-08002B2CF9AE}" pid="5" name="MSIP_Label_8aac2245-55d1-4cc2-a328-4d057e63f901_Name">
    <vt:lpwstr>In-Confidence</vt:lpwstr>
  </property>
  <property fmtid="{D5CDD505-2E9C-101B-9397-08002B2CF9AE}" pid="6" name="MSIP_Label_8aac2245-55d1-4cc2-a328-4d057e63f901_SiteId">
    <vt:lpwstr>4abada2a-30cf-472c-8228-0729787d28b1</vt:lpwstr>
  </property>
  <property fmtid="{D5CDD505-2E9C-101B-9397-08002B2CF9AE}" pid="7" name="MSIP_Label_8aac2245-55d1-4cc2-a328-4d057e63f901_ActionId">
    <vt:lpwstr>424ff6b0-2644-4752-b522-b8445bb2d99c</vt:lpwstr>
  </property>
  <property fmtid="{D5CDD505-2E9C-101B-9397-08002B2CF9AE}" pid="8" name="MSIP_Label_8aac2245-55d1-4cc2-a328-4d057e63f901_ContentBits">
    <vt:lpwstr>0</vt:lpwstr>
  </property>
  <property fmtid="{D5CDD505-2E9C-101B-9397-08002B2CF9AE}" pid="9" name="MSIP_Label_8aac2245-55d1-4cc2-a328-4d057e63f901_Tag">
    <vt:lpwstr>10, 3, 0, 1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