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850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lerba, Adam (DHS)" userId="83bdf908-d24b-4873-bfbf-ab82ce8a5eb2" providerId="ADAL" clId="{98AD1D62-A0AD-4849-9CA3-3E434B71E5D3}"/>
    <pc:docChg chg="mod modMainMaster">
      <pc:chgData name="Malerba, Adam (DHS)" userId="83bdf908-d24b-4873-bfbf-ab82ce8a5eb2" providerId="ADAL" clId="{98AD1D62-A0AD-4849-9CA3-3E434B71E5D3}" dt="2025-10-16T06:37:46.437" v="1" actId="33475"/>
      <pc:docMkLst>
        <pc:docMk/>
      </pc:docMkLst>
      <pc:sldMasterChg chg="addSp mod">
        <pc:chgData name="Malerba, Adam (DHS)" userId="83bdf908-d24b-4873-bfbf-ab82ce8a5eb2" providerId="ADAL" clId="{98AD1D62-A0AD-4849-9CA3-3E434B71E5D3}" dt="2025-10-16T06:37:46.425" v="0" actId="33475"/>
        <pc:sldMasterMkLst>
          <pc:docMk/>
          <pc:sldMasterMk cId="0" sldId="2147483648"/>
        </pc:sldMasterMkLst>
        <pc:spChg chg="add">
          <ac:chgData name="Malerba, Adam (DHS)" userId="83bdf908-d24b-4873-bfbf-ab82ce8a5eb2" providerId="ADAL" clId="{98AD1D62-A0AD-4849-9CA3-3E434B71E5D3}" dt="2025-10-16T06:37:46.425" v="0" actId="33475"/>
          <ac:spMkLst>
            <pc:docMk/>
            <pc:sldMasterMk cId="0" sldId="2147483648"/>
            <ac:spMk id="8" creationId="{5F7A84C3-010A-42F6-00C3-23B160F9D970}"/>
          </ac:spMkLst>
        </pc:sp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225766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22576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225766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22576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225766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741368"/>
            <a:ext cx="12191999" cy="11663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00513" y="6237300"/>
            <a:ext cx="1659254" cy="36410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225766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524000" y="4939919"/>
            <a:ext cx="9144000" cy="1918335"/>
          </a:xfrm>
          <a:custGeom>
            <a:avLst/>
            <a:gdLst/>
            <a:ahLst/>
            <a:cxnLst/>
            <a:rect l="l" t="t" r="r" b="b"/>
            <a:pathLst>
              <a:path w="9144000" h="1918334">
                <a:moveTo>
                  <a:pt x="4647311" y="0"/>
                </a:moveTo>
                <a:lnTo>
                  <a:pt x="4602898" y="23877"/>
                </a:lnTo>
                <a:lnTo>
                  <a:pt x="4593082" y="32257"/>
                </a:lnTo>
                <a:lnTo>
                  <a:pt x="4448048" y="30733"/>
                </a:lnTo>
                <a:lnTo>
                  <a:pt x="4386453" y="35813"/>
                </a:lnTo>
                <a:lnTo>
                  <a:pt x="4340107" y="45904"/>
                </a:lnTo>
                <a:lnTo>
                  <a:pt x="4323842" y="50926"/>
                </a:lnTo>
                <a:lnTo>
                  <a:pt x="4309971" y="51353"/>
                </a:lnTo>
                <a:lnTo>
                  <a:pt x="4297172" y="50149"/>
                </a:lnTo>
                <a:lnTo>
                  <a:pt x="4282658" y="49301"/>
                </a:lnTo>
                <a:lnTo>
                  <a:pt x="4263644" y="50799"/>
                </a:lnTo>
                <a:lnTo>
                  <a:pt x="4236521" y="61847"/>
                </a:lnTo>
                <a:lnTo>
                  <a:pt x="4207351" y="68881"/>
                </a:lnTo>
                <a:lnTo>
                  <a:pt x="4176990" y="73606"/>
                </a:lnTo>
                <a:lnTo>
                  <a:pt x="4146296" y="77723"/>
                </a:lnTo>
                <a:lnTo>
                  <a:pt x="4120769" y="76453"/>
                </a:lnTo>
                <a:lnTo>
                  <a:pt x="4102090" y="81307"/>
                </a:lnTo>
                <a:lnTo>
                  <a:pt x="4082589" y="83089"/>
                </a:lnTo>
                <a:lnTo>
                  <a:pt x="4062493" y="82633"/>
                </a:lnTo>
                <a:lnTo>
                  <a:pt x="4042029" y="80771"/>
                </a:lnTo>
                <a:lnTo>
                  <a:pt x="4012922" y="78541"/>
                </a:lnTo>
                <a:lnTo>
                  <a:pt x="3979291" y="74834"/>
                </a:lnTo>
                <a:lnTo>
                  <a:pt x="3947088" y="70985"/>
                </a:lnTo>
                <a:lnTo>
                  <a:pt x="3922267" y="68325"/>
                </a:lnTo>
                <a:lnTo>
                  <a:pt x="3908546" y="67734"/>
                </a:lnTo>
                <a:lnTo>
                  <a:pt x="3897247" y="68790"/>
                </a:lnTo>
                <a:lnTo>
                  <a:pt x="3888740" y="68198"/>
                </a:lnTo>
                <a:lnTo>
                  <a:pt x="3876678" y="65716"/>
                </a:lnTo>
                <a:lnTo>
                  <a:pt x="3863403" y="62150"/>
                </a:lnTo>
                <a:lnTo>
                  <a:pt x="3846699" y="58465"/>
                </a:lnTo>
                <a:lnTo>
                  <a:pt x="3824351" y="55625"/>
                </a:lnTo>
                <a:lnTo>
                  <a:pt x="3711711" y="52536"/>
                </a:lnTo>
                <a:lnTo>
                  <a:pt x="3681857" y="51180"/>
                </a:lnTo>
                <a:lnTo>
                  <a:pt x="3663543" y="48797"/>
                </a:lnTo>
                <a:lnTo>
                  <a:pt x="3652789" y="45831"/>
                </a:lnTo>
                <a:lnTo>
                  <a:pt x="3645013" y="42554"/>
                </a:lnTo>
                <a:lnTo>
                  <a:pt x="3635629" y="39242"/>
                </a:lnTo>
                <a:lnTo>
                  <a:pt x="3622551" y="41834"/>
                </a:lnTo>
                <a:lnTo>
                  <a:pt x="3610737" y="37782"/>
                </a:lnTo>
                <a:lnTo>
                  <a:pt x="3599588" y="31063"/>
                </a:lnTo>
                <a:lnTo>
                  <a:pt x="3588512" y="25653"/>
                </a:lnTo>
                <a:lnTo>
                  <a:pt x="3582844" y="27934"/>
                </a:lnTo>
                <a:lnTo>
                  <a:pt x="3576796" y="28082"/>
                </a:lnTo>
                <a:lnTo>
                  <a:pt x="3570224" y="26636"/>
                </a:lnTo>
                <a:lnTo>
                  <a:pt x="3562985" y="24129"/>
                </a:lnTo>
                <a:lnTo>
                  <a:pt x="3523615" y="18668"/>
                </a:lnTo>
                <a:lnTo>
                  <a:pt x="3507994" y="18795"/>
                </a:lnTo>
                <a:lnTo>
                  <a:pt x="3498215" y="23875"/>
                </a:lnTo>
                <a:lnTo>
                  <a:pt x="3491688" y="24110"/>
                </a:lnTo>
                <a:lnTo>
                  <a:pt x="3483244" y="23939"/>
                </a:lnTo>
                <a:lnTo>
                  <a:pt x="3474729" y="23483"/>
                </a:lnTo>
                <a:lnTo>
                  <a:pt x="3467989" y="22859"/>
                </a:lnTo>
                <a:lnTo>
                  <a:pt x="3456432" y="18668"/>
                </a:lnTo>
                <a:lnTo>
                  <a:pt x="3446653" y="23494"/>
                </a:lnTo>
                <a:lnTo>
                  <a:pt x="3444507" y="20292"/>
                </a:lnTo>
                <a:lnTo>
                  <a:pt x="3439588" y="21208"/>
                </a:lnTo>
                <a:lnTo>
                  <a:pt x="3433026" y="24030"/>
                </a:lnTo>
                <a:lnTo>
                  <a:pt x="3425952" y="26542"/>
                </a:lnTo>
                <a:lnTo>
                  <a:pt x="3420364" y="25780"/>
                </a:lnTo>
                <a:lnTo>
                  <a:pt x="3400552" y="32130"/>
                </a:lnTo>
                <a:lnTo>
                  <a:pt x="3333115" y="40131"/>
                </a:lnTo>
                <a:lnTo>
                  <a:pt x="3322954" y="45084"/>
                </a:lnTo>
                <a:lnTo>
                  <a:pt x="3273805" y="52323"/>
                </a:lnTo>
                <a:lnTo>
                  <a:pt x="3216783" y="53339"/>
                </a:lnTo>
                <a:lnTo>
                  <a:pt x="3189986" y="43433"/>
                </a:lnTo>
                <a:lnTo>
                  <a:pt x="3184779" y="42290"/>
                </a:lnTo>
                <a:lnTo>
                  <a:pt x="3163994" y="47442"/>
                </a:lnTo>
                <a:lnTo>
                  <a:pt x="3136138" y="55403"/>
                </a:lnTo>
                <a:lnTo>
                  <a:pt x="3103518" y="64079"/>
                </a:lnTo>
                <a:lnTo>
                  <a:pt x="3068447" y="71373"/>
                </a:lnTo>
                <a:lnTo>
                  <a:pt x="3018393" y="75033"/>
                </a:lnTo>
                <a:lnTo>
                  <a:pt x="2977673" y="79311"/>
                </a:lnTo>
                <a:lnTo>
                  <a:pt x="2900807" y="89534"/>
                </a:lnTo>
                <a:lnTo>
                  <a:pt x="2876742" y="94682"/>
                </a:lnTo>
                <a:lnTo>
                  <a:pt x="2848594" y="101091"/>
                </a:lnTo>
                <a:lnTo>
                  <a:pt x="2813278" y="104072"/>
                </a:lnTo>
                <a:lnTo>
                  <a:pt x="2767711" y="98932"/>
                </a:lnTo>
                <a:lnTo>
                  <a:pt x="2743100" y="99808"/>
                </a:lnTo>
                <a:lnTo>
                  <a:pt x="2727325" y="102409"/>
                </a:lnTo>
                <a:lnTo>
                  <a:pt x="2688844" y="114934"/>
                </a:lnTo>
                <a:lnTo>
                  <a:pt x="2680940" y="115562"/>
                </a:lnTo>
                <a:lnTo>
                  <a:pt x="2649892" y="111720"/>
                </a:lnTo>
                <a:lnTo>
                  <a:pt x="2641346" y="111632"/>
                </a:lnTo>
                <a:lnTo>
                  <a:pt x="2628773" y="115950"/>
                </a:lnTo>
                <a:lnTo>
                  <a:pt x="2586101" y="118744"/>
                </a:lnTo>
                <a:lnTo>
                  <a:pt x="2575254" y="122009"/>
                </a:lnTo>
                <a:lnTo>
                  <a:pt x="2553846" y="130442"/>
                </a:lnTo>
                <a:lnTo>
                  <a:pt x="2545715" y="132206"/>
                </a:lnTo>
                <a:lnTo>
                  <a:pt x="2545927" y="125188"/>
                </a:lnTo>
                <a:lnTo>
                  <a:pt x="2543127" y="124444"/>
                </a:lnTo>
                <a:lnTo>
                  <a:pt x="2537588" y="127009"/>
                </a:lnTo>
                <a:lnTo>
                  <a:pt x="2529586" y="129920"/>
                </a:lnTo>
                <a:lnTo>
                  <a:pt x="2424811" y="120776"/>
                </a:lnTo>
                <a:lnTo>
                  <a:pt x="2414402" y="122529"/>
                </a:lnTo>
                <a:lnTo>
                  <a:pt x="2396410" y="119554"/>
                </a:lnTo>
                <a:lnTo>
                  <a:pt x="2376394" y="112365"/>
                </a:lnTo>
                <a:lnTo>
                  <a:pt x="2359914" y="101472"/>
                </a:lnTo>
                <a:lnTo>
                  <a:pt x="2344247" y="102919"/>
                </a:lnTo>
                <a:lnTo>
                  <a:pt x="2302674" y="110670"/>
                </a:lnTo>
                <a:lnTo>
                  <a:pt x="2281936" y="112902"/>
                </a:lnTo>
                <a:lnTo>
                  <a:pt x="2252456" y="114653"/>
                </a:lnTo>
                <a:lnTo>
                  <a:pt x="2194496" y="120582"/>
                </a:lnTo>
                <a:lnTo>
                  <a:pt x="2168016" y="122046"/>
                </a:lnTo>
                <a:lnTo>
                  <a:pt x="2122297" y="120649"/>
                </a:lnTo>
                <a:lnTo>
                  <a:pt x="2099817" y="114299"/>
                </a:lnTo>
                <a:lnTo>
                  <a:pt x="2094484" y="116331"/>
                </a:lnTo>
                <a:lnTo>
                  <a:pt x="2081784" y="122126"/>
                </a:lnTo>
                <a:lnTo>
                  <a:pt x="2069846" y="128396"/>
                </a:lnTo>
                <a:lnTo>
                  <a:pt x="2022602" y="129031"/>
                </a:lnTo>
                <a:lnTo>
                  <a:pt x="1974214" y="131063"/>
                </a:lnTo>
                <a:lnTo>
                  <a:pt x="1970151" y="130936"/>
                </a:lnTo>
                <a:lnTo>
                  <a:pt x="1946655" y="159130"/>
                </a:lnTo>
                <a:lnTo>
                  <a:pt x="1941417" y="161299"/>
                </a:lnTo>
                <a:lnTo>
                  <a:pt x="1923224" y="166114"/>
                </a:lnTo>
                <a:lnTo>
                  <a:pt x="1918842" y="168782"/>
                </a:lnTo>
                <a:lnTo>
                  <a:pt x="1889390" y="172591"/>
                </a:lnTo>
                <a:lnTo>
                  <a:pt x="1864772" y="187055"/>
                </a:lnTo>
                <a:lnTo>
                  <a:pt x="1840868" y="204162"/>
                </a:lnTo>
                <a:lnTo>
                  <a:pt x="1813560" y="215899"/>
                </a:lnTo>
                <a:lnTo>
                  <a:pt x="1776529" y="232159"/>
                </a:lnTo>
                <a:lnTo>
                  <a:pt x="1735058" y="246252"/>
                </a:lnTo>
                <a:lnTo>
                  <a:pt x="1696420" y="257869"/>
                </a:lnTo>
                <a:lnTo>
                  <a:pt x="1667891" y="266699"/>
                </a:lnTo>
                <a:lnTo>
                  <a:pt x="1623798" y="278120"/>
                </a:lnTo>
                <a:lnTo>
                  <a:pt x="1575657" y="289194"/>
                </a:lnTo>
                <a:lnTo>
                  <a:pt x="1496568" y="306069"/>
                </a:lnTo>
                <a:lnTo>
                  <a:pt x="1478988" y="300563"/>
                </a:lnTo>
                <a:lnTo>
                  <a:pt x="1473374" y="302212"/>
                </a:lnTo>
                <a:lnTo>
                  <a:pt x="1469261" y="307123"/>
                </a:lnTo>
                <a:lnTo>
                  <a:pt x="1456182" y="311403"/>
                </a:lnTo>
                <a:lnTo>
                  <a:pt x="1410462" y="336549"/>
                </a:lnTo>
                <a:lnTo>
                  <a:pt x="1393952" y="327405"/>
                </a:lnTo>
                <a:lnTo>
                  <a:pt x="1373505" y="341883"/>
                </a:lnTo>
                <a:lnTo>
                  <a:pt x="1367663" y="342391"/>
                </a:lnTo>
                <a:lnTo>
                  <a:pt x="1365631" y="328802"/>
                </a:lnTo>
                <a:lnTo>
                  <a:pt x="1359789" y="331596"/>
                </a:lnTo>
                <a:lnTo>
                  <a:pt x="1343419" y="340177"/>
                </a:lnTo>
                <a:lnTo>
                  <a:pt x="1320561" y="343661"/>
                </a:lnTo>
                <a:lnTo>
                  <a:pt x="1297156" y="348099"/>
                </a:lnTo>
                <a:lnTo>
                  <a:pt x="1279144" y="359536"/>
                </a:lnTo>
                <a:lnTo>
                  <a:pt x="1269632" y="365146"/>
                </a:lnTo>
                <a:lnTo>
                  <a:pt x="1255347" y="370506"/>
                </a:lnTo>
                <a:lnTo>
                  <a:pt x="1240514" y="373842"/>
                </a:lnTo>
                <a:lnTo>
                  <a:pt x="1229360" y="373379"/>
                </a:lnTo>
                <a:lnTo>
                  <a:pt x="1206825" y="375642"/>
                </a:lnTo>
                <a:lnTo>
                  <a:pt x="1151993" y="379023"/>
                </a:lnTo>
                <a:lnTo>
                  <a:pt x="1106918" y="388667"/>
                </a:lnTo>
                <a:lnTo>
                  <a:pt x="1081506" y="407860"/>
                </a:lnTo>
                <a:lnTo>
                  <a:pt x="1069467" y="414527"/>
                </a:lnTo>
                <a:lnTo>
                  <a:pt x="1018286" y="417067"/>
                </a:lnTo>
                <a:lnTo>
                  <a:pt x="987170" y="426592"/>
                </a:lnTo>
                <a:lnTo>
                  <a:pt x="964725" y="446791"/>
                </a:lnTo>
                <a:lnTo>
                  <a:pt x="915644" y="473045"/>
                </a:lnTo>
                <a:lnTo>
                  <a:pt x="871688" y="490926"/>
                </a:lnTo>
                <a:lnTo>
                  <a:pt x="817752" y="498855"/>
                </a:lnTo>
                <a:lnTo>
                  <a:pt x="793432" y="503499"/>
                </a:lnTo>
                <a:lnTo>
                  <a:pt x="759206" y="512762"/>
                </a:lnTo>
                <a:lnTo>
                  <a:pt x="724598" y="522501"/>
                </a:lnTo>
                <a:lnTo>
                  <a:pt x="699135" y="528573"/>
                </a:lnTo>
                <a:lnTo>
                  <a:pt x="691128" y="529588"/>
                </a:lnTo>
                <a:lnTo>
                  <a:pt x="674685" y="526377"/>
                </a:lnTo>
                <a:lnTo>
                  <a:pt x="664463" y="527176"/>
                </a:lnTo>
                <a:lnTo>
                  <a:pt x="591312" y="506348"/>
                </a:lnTo>
                <a:lnTo>
                  <a:pt x="582588" y="507309"/>
                </a:lnTo>
                <a:lnTo>
                  <a:pt x="568579" y="513175"/>
                </a:lnTo>
                <a:lnTo>
                  <a:pt x="554093" y="520136"/>
                </a:lnTo>
                <a:lnTo>
                  <a:pt x="543941" y="524382"/>
                </a:lnTo>
                <a:lnTo>
                  <a:pt x="507444" y="523620"/>
                </a:lnTo>
                <a:lnTo>
                  <a:pt x="486165" y="524240"/>
                </a:lnTo>
                <a:lnTo>
                  <a:pt x="463042" y="527049"/>
                </a:lnTo>
                <a:lnTo>
                  <a:pt x="435109" y="531862"/>
                </a:lnTo>
                <a:lnTo>
                  <a:pt x="406558" y="538400"/>
                </a:lnTo>
                <a:lnTo>
                  <a:pt x="378817" y="545105"/>
                </a:lnTo>
                <a:lnTo>
                  <a:pt x="353313" y="550417"/>
                </a:lnTo>
                <a:lnTo>
                  <a:pt x="328122" y="554210"/>
                </a:lnTo>
                <a:lnTo>
                  <a:pt x="303799" y="556942"/>
                </a:lnTo>
                <a:lnTo>
                  <a:pt x="280358" y="560222"/>
                </a:lnTo>
                <a:lnTo>
                  <a:pt x="257810" y="565657"/>
                </a:lnTo>
                <a:lnTo>
                  <a:pt x="233164" y="556954"/>
                </a:lnTo>
                <a:lnTo>
                  <a:pt x="210947" y="545750"/>
                </a:lnTo>
                <a:lnTo>
                  <a:pt x="183872" y="539547"/>
                </a:lnTo>
                <a:lnTo>
                  <a:pt x="144652" y="545845"/>
                </a:lnTo>
                <a:lnTo>
                  <a:pt x="116893" y="542462"/>
                </a:lnTo>
                <a:lnTo>
                  <a:pt x="89550" y="540210"/>
                </a:lnTo>
                <a:lnTo>
                  <a:pt x="60803" y="535505"/>
                </a:lnTo>
                <a:lnTo>
                  <a:pt x="28828" y="524763"/>
                </a:lnTo>
                <a:lnTo>
                  <a:pt x="25231" y="524007"/>
                </a:lnTo>
                <a:lnTo>
                  <a:pt x="19764" y="521001"/>
                </a:lnTo>
                <a:lnTo>
                  <a:pt x="12701" y="516066"/>
                </a:lnTo>
                <a:lnTo>
                  <a:pt x="4318" y="509523"/>
                </a:lnTo>
                <a:lnTo>
                  <a:pt x="0" y="505713"/>
                </a:lnTo>
                <a:lnTo>
                  <a:pt x="0" y="1918080"/>
                </a:lnTo>
                <a:lnTo>
                  <a:pt x="9144000" y="1918080"/>
                </a:lnTo>
                <a:lnTo>
                  <a:pt x="9144000" y="885355"/>
                </a:lnTo>
                <a:lnTo>
                  <a:pt x="9122785" y="877146"/>
                </a:lnTo>
                <a:lnTo>
                  <a:pt x="9108201" y="872575"/>
                </a:lnTo>
                <a:lnTo>
                  <a:pt x="9094118" y="869629"/>
                </a:lnTo>
                <a:lnTo>
                  <a:pt x="9081262" y="869073"/>
                </a:lnTo>
                <a:lnTo>
                  <a:pt x="9012428" y="886688"/>
                </a:lnTo>
                <a:lnTo>
                  <a:pt x="8917178" y="879195"/>
                </a:lnTo>
                <a:lnTo>
                  <a:pt x="8909304" y="874610"/>
                </a:lnTo>
                <a:lnTo>
                  <a:pt x="8869807" y="878128"/>
                </a:lnTo>
                <a:lnTo>
                  <a:pt x="8859740" y="880205"/>
                </a:lnTo>
                <a:lnTo>
                  <a:pt x="8849947" y="882996"/>
                </a:lnTo>
                <a:lnTo>
                  <a:pt x="8840464" y="886629"/>
                </a:lnTo>
                <a:lnTo>
                  <a:pt x="8831326" y="891235"/>
                </a:lnTo>
                <a:lnTo>
                  <a:pt x="8813776" y="889107"/>
                </a:lnTo>
                <a:lnTo>
                  <a:pt x="8791225" y="877225"/>
                </a:lnTo>
                <a:lnTo>
                  <a:pt x="8770246" y="861340"/>
                </a:lnTo>
                <a:lnTo>
                  <a:pt x="8757412" y="847204"/>
                </a:lnTo>
                <a:lnTo>
                  <a:pt x="8753274" y="843053"/>
                </a:lnTo>
                <a:lnTo>
                  <a:pt x="8749077" y="838392"/>
                </a:lnTo>
                <a:lnTo>
                  <a:pt x="8744856" y="833304"/>
                </a:lnTo>
                <a:lnTo>
                  <a:pt x="8739124" y="825677"/>
                </a:lnTo>
                <a:lnTo>
                  <a:pt x="8576564" y="759091"/>
                </a:lnTo>
                <a:lnTo>
                  <a:pt x="8553614" y="742483"/>
                </a:lnTo>
                <a:lnTo>
                  <a:pt x="8525367" y="733037"/>
                </a:lnTo>
                <a:lnTo>
                  <a:pt x="8495857" y="725316"/>
                </a:lnTo>
                <a:lnTo>
                  <a:pt x="8469122" y="713879"/>
                </a:lnTo>
                <a:lnTo>
                  <a:pt x="8451389" y="705984"/>
                </a:lnTo>
                <a:lnTo>
                  <a:pt x="8426545" y="694350"/>
                </a:lnTo>
                <a:lnTo>
                  <a:pt x="8417814" y="690905"/>
                </a:lnTo>
                <a:lnTo>
                  <a:pt x="8403971" y="693826"/>
                </a:lnTo>
                <a:lnTo>
                  <a:pt x="8396732" y="692327"/>
                </a:lnTo>
                <a:lnTo>
                  <a:pt x="8393303" y="696658"/>
                </a:lnTo>
                <a:lnTo>
                  <a:pt x="8381492" y="697814"/>
                </a:lnTo>
                <a:lnTo>
                  <a:pt x="8377174" y="697509"/>
                </a:lnTo>
                <a:lnTo>
                  <a:pt x="8372856" y="696328"/>
                </a:lnTo>
                <a:lnTo>
                  <a:pt x="8355784" y="685876"/>
                </a:lnTo>
                <a:lnTo>
                  <a:pt x="8339026" y="683290"/>
                </a:lnTo>
                <a:lnTo>
                  <a:pt x="8321815" y="679758"/>
                </a:lnTo>
                <a:lnTo>
                  <a:pt x="8307832" y="669061"/>
                </a:lnTo>
                <a:lnTo>
                  <a:pt x="8293348" y="665063"/>
                </a:lnTo>
                <a:lnTo>
                  <a:pt x="8279018" y="661960"/>
                </a:lnTo>
                <a:lnTo>
                  <a:pt x="8255254" y="657593"/>
                </a:lnTo>
                <a:lnTo>
                  <a:pt x="8249197" y="658370"/>
                </a:lnTo>
                <a:lnTo>
                  <a:pt x="8237466" y="651687"/>
                </a:lnTo>
                <a:lnTo>
                  <a:pt x="8234553" y="654786"/>
                </a:lnTo>
                <a:lnTo>
                  <a:pt x="8226859" y="648844"/>
                </a:lnTo>
                <a:lnTo>
                  <a:pt x="8217201" y="649103"/>
                </a:lnTo>
                <a:lnTo>
                  <a:pt x="8206853" y="651886"/>
                </a:lnTo>
                <a:lnTo>
                  <a:pt x="8197088" y="653516"/>
                </a:lnTo>
                <a:lnTo>
                  <a:pt x="8190237" y="648005"/>
                </a:lnTo>
                <a:lnTo>
                  <a:pt x="8179244" y="647555"/>
                </a:lnTo>
                <a:lnTo>
                  <a:pt x="8138741" y="640296"/>
                </a:lnTo>
                <a:lnTo>
                  <a:pt x="8122140" y="627108"/>
                </a:lnTo>
                <a:lnTo>
                  <a:pt x="8114792" y="621918"/>
                </a:lnTo>
                <a:lnTo>
                  <a:pt x="8107749" y="619577"/>
                </a:lnTo>
                <a:lnTo>
                  <a:pt x="8101218" y="618997"/>
                </a:lnTo>
                <a:lnTo>
                  <a:pt x="8095664" y="617847"/>
                </a:lnTo>
                <a:lnTo>
                  <a:pt x="8091551" y="613790"/>
                </a:lnTo>
                <a:lnTo>
                  <a:pt x="8073439" y="594639"/>
                </a:lnTo>
                <a:lnTo>
                  <a:pt x="8054578" y="580977"/>
                </a:lnTo>
                <a:lnTo>
                  <a:pt x="8035597" y="570482"/>
                </a:lnTo>
                <a:lnTo>
                  <a:pt x="8017129" y="560831"/>
                </a:lnTo>
                <a:lnTo>
                  <a:pt x="7876794" y="536955"/>
                </a:lnTo>
                <a:lnTo>
                  <a:pt x="7881366" y="531240"/>
                </a:lnTo>
                <a:lnTo>
                  <a:pt x="7875778" y="528827"/>
                </a:lnTo>
                <a:lnTo>
                  <a:pt x="7869086" y="524569"/>
                </a:lnTo>
                <a:lnTo>
                  <a:pt x="7865300" y="519429"/>
                </a:lnTo>
                <a:lnTo>
                  <a:pt x="7861704" y="516862"/>
                </a:lnTo>
                <a:lnTo>
                  <a:pt x="7855584" y="520318"/>
                </a:lnTo>
                <a:lnTo>
                  <a:pt x="7852791" y="523366"/>
                </a:lnTo>
                <a:lnTo>
                  <a:pt x="7849997" y="522604"/>
                </a:lnTo>
                <a:lnTo>
                  <a:pt x="7848727" y="521842"/>
                </a:lnTo>
                <a:lnTo>
                  <a:pt x="7848473" y="520572"/>
                </a:lnTo>
                <a:lnTo>
                  <a:pt x="7849870" y="518286"/>
                </a:lnTo>
                <a:lnTo>
                  <a:pt x="7840317" y="517269"/>
                </a:lnTo>
                <a:lnTo>
                  <a:pt x="7833359" y="510333"/>
                </a:lnTo>
                <a:lnTo>
                  <a:pt x="7827545" y="501088"/>
                </a:lnTo>
                <a:lnTo>
                  <a:pt x="7821422" y="493140"/>
                </a:lnTo>
                <a:lnTo>
                  <a:pt x="7812778" y="492416"/>
                </a:lnTo>
                <a:lnTo>
                  <a:pt x="7804372" y="485060"/>
                </a:lnTo>
                <a:lnTo>
                  <a:pt x="7794204" y="474727"/>
                </a:lnTo>
                <a:lnTo>
                  <a:pt x="7780274" y="465073"/>
                </a:lnTo>
                <a:lnTo>
                  <a:pt x="7771755" y="466588"/>
                </a:lnTo>
                <a:lnTo>
                  <a:pt x="7764700" y="464423"/>
                </a:lnTo>
                <a:lnTo>
                  <a:pt x="7755717" y="462234"/>
                </a:lnTo>
                <a:lnTo>
                  <a:pt x="7741411" y="463676"/>
                </a:lnTo>
                <a:lnTo>
                  <a:pt x="7741158" y="462025"/>
                </a:lnTo>
                <a:lnTo>
                  <a:pt x="7740142" y="458977"/>
                </a:lnTo>
                <a:lnTo>
                  <a:pt x="7736290" y="453173"/>
                </a:lnTo>
                <a:lnTo>
                  <a:pt x="7730759" y="449310"/>
                </a:lnTo>
                <a:lnTo>
                  <a:pt x="7724300" y="447708"/>
                </a:lnTo>
                <a:lnTo>
                  <a:pt x="7717663" y="448690"/>
                </a:lnTo>
                <a:lnTo>
                  <a:pt x="7691743" y="450149"/>
                </a:lnTo>
                <a:lnTo>
                  <a:pt x="7648047" y="441493"/>
                </a:lnTo>
                <a:lnTo>
                  <a:pt x="7611475" y="420877"/>
                </a:lnTo>
                <a:lnTo>
                  <a:pt x="7605250" y="415984"/>
                </a:lnTo>
                <a:lnTo>
                  <a:pt x="7584440" y="415162"/>
                </a:lnTo>
                <a:lnTo>
                  <a:pt x="7537450" y="405510"/>
                </a:lnTo>
                <a:lnTo>
                  <a:pt x="7524496" y="395477"/>
                </a:lnTo>
                <a:lnTo>
                  <a:pt x="7466838" y="376808"/>
                </a:lnTo>
                <a:lnTo>
                  <a:pt x="7465314" y="376173"/>
                </a:lnTo>
                <a:lnTo>
                  <a:pt x="7458329" y="377951"/>
                </a:lnTo>
                <a:lnTo>
                  <a:pt x="7438850" y="380031"/>
                </a:lnTo>
                <a:lnTo>
                  <a:pt x="7417689" y="381253"/>
                </a:lnTo>
                <a:lnTo>
                  <a:pt x="7391003" y="380295"/>
                </a:lnTo>
                <a:lnTo>
                  <a:pt x="7364317" y="377491"/>
                </a:lnTo>
                <a:lnTo>
                  <a:pt x="7338536" y="373520"/>
                </a:lnTo>
                <a:lnTo>
                  <a:pt x="7314565" y="369061"/>
                </a:lnTo>
                <a:lnTo>
                  <a:pt x="7309822" y="363087"/>
                </a:lnTo>
                <a:lnTo>
                  <a:pt x="7304341" y="361362"/>
                </a:lnTo>
                <a:lnTo>
                  <a:pt x="7298384" y="361614"/>
                </a:lnTo>
                <a:lnTo>
                  <a:pt x="7292213" y="361568"/>
                </a:lnTo>
                <a:lnTo>
                  <a:pt x="7280858" y="358322"/>
                </a:lnTo>
                <a:lnTo>
                  <a:pt x="7263955" y="360933"/>
                </a:lnTo>
                <a:lnTo>
                  <a:pt x="7246671" y="364497"/>
                </a:lnTo>
                <a:lnTo>
                  <a:pt x="7234174" y="364108"/>
                </a:lnTo>
                <a:lnTo>
                  <a:pt x="7205430" y="365926"/>
                </a:lnTo>
                <a:lnTo>
                  <a:pt x="7179675" y="365029"/>
                </a:lnTo>
                <a:lnTo>
                  <a:pt x="7157039" y="367037"/>
                </a:lnTo>
                <a:lnTo>
                  <a:pt x="7137654" y="377570"/>
                </a:lnTo>
                <a:lnTo>
                  <a:pt x="7130415" y="379856"/>
                </a:lnTo>
                <a:lnTo>
                  <a:pt x="7123683" y="379856"/>
                </a:lnTo>
                <a:lnTo>
                  <a:pt x="7117333" y="378332"/>
                </a:lnTo>
                <a:lnTo>
                  <a:pt x="7107324" y="375271"/>
                </a:lnTo>
                <a:lnTo>
                  <a:pt x="7095839" y="372792"/>
                </a:lnTo>
                <a:lnTo>
                  <a:pt x="7083829" y="370957"/>
                </a:lnTo>
                <a:lnTo>
                  <a:pt x="7072249" y="369823"/>
                </a:lnTo>
                <a:lnTo>
                  <a:pt x="7055617" y="369685"/>
                </a:lnTo>
                <a:lnTo>
                  <a:pt x="7039308" y="362045"/>
                </a:lnTo>
                <a:lnTo>
                  <a:pt x="7028547" y="358929"/>
                </a:lnTo>
                <a:lnTo>
                  <a:pt x="7028560" y="372363"/>
                </a:lnTo>
                <a:lnTo>
                  <a:pt x="6982773" y="377838"/>
                </a:lnTo>
                <a:lnTo>
                  <a:pt x="6920198" y="383397"/>
                </a:lnTo>
                <a:lnTo>
                  <a:pt x="6857861" y="388169"/>
                </a:lnTo>
                <a:lnTo>
                  <a:pt x="6812788" y="391286"/>
                </a:lnTo>
                <a:lnTo>
                  <a:pt x="6753838" y="400923"/>
                </a:lnTo>
                <a:lnTo>
                  <a:pt x="6714268" y="413974"/>
                </a:lnTo>
                <a:lnTo>
                  <a:pt x="6685110" y="426079"/>
                </a:lnTo>
                <a:lnTo>
                  <a:pt x="6657396" y="432882"/>
                </a:lnTo>
                <a:lnTo>
                  <a:pt x="6622160" y="430021"/>
                </a:lnTo>
                <a:lnTo>
                  <a:pt x="6574123" y="428386"/>
                </a:lnTo>
                <a:lnTo>
                  <a:pt x="6554616" y="426968"/>
                </a:lnTo>
                <a:lnTo>
                  <a:pt x="6528181" y="423417"/>
                </a:lnTo>
                <a:lnTo>
                  <a:pt x="6518979" y="426880"/>
                </a:lnTo>
                <a:lnTo>
                  <a:pt x="6501050" y="429307"/>
                </a:lnTo>
                <a:lnTo>
                  <a:pt x="6482907" y="431329"/>
                </a:lnTo>
                <a:lnTo>
                  <a:pt x="6473063" y="433577"/>
                </a:lnTo>
                <a:lnTo>
                  <a:pt x="6459093" y="440181"/>
                </a:lnTo>
                <a:lnTo>
                  <a:pt x="6441440" y="447674"/>
                </a:lnTo>
                <a:lnTo>
                  <a:pt x="6431407" y="450722"/>
                </a:lnTo>
                <a:lnTo>
                  <a:pt x="6414008" y="448690"/>
                </a:lnTo>
                <a:lnTo>
                  <a:pt x="6395466" y="444277"/>
                </a:lnTo>
                <a:lnTo>
                  <a:pt x="6376257" y="439435"/>
                </a:lnTo>
                <a:lnTo>
                  <a:pt x="6356858" y="436117"/>
                </a:lnTo>
                <a:lnTo>
                  <a:pt x="6333222" y="430220"/>
                </a:lnTo>
                <a:lnTo>
                  <a:pt x="6307407" y="419512"/>
                </a:lnTo>
                <a:lnTo>
                  <a:pt x="6283902" y="409043"/>
                </a:lnTo>
                <a:lnTo>
                  <a:pt x="6267196" y="403859"/>
                </a:lnTo>
                <a:lnTo>
                  <a:pt x="6225032" y="406145"/>
                </a:lnTo>
                <a:lnTo>
                  <a:pt x="6215925" y="402334"/>
                </a:lnTo>
                <a:lnTo>
                  <a:pt x="6209617" y="405749"/>
                </a:lnTo>
                <a:lnTo>
                  <a:pt x="6201332" y="408092"/>
                </a:lnTo>
                <a:lnTo>
                  <a:pt x="6186297" y="401065"/>
                </a:lnTo>
                <a:lnTo>
                  <a:pt x="6166096" y="394553"/>
                </a:lnTo>
                <a:lnTo>
                  <a:pt x="6150800" y="387730"/>
                </a:lnTo>
                <a:lnTo>
                  <a:pt x="6135790" y="380241"/>
                </a:lnTo>
                <a:lnTo>
                  <a:pt x="6116447" y="371728"/>
                </a:lnTo>
                <a:lnTo>
                  <a:pt x="6100645" y="365515"/>
                </a:lnTo>
                <a:lnTo>
                  <a:pt x="6084996" y="357852"/>
                </a:lnTo>
                <a:lnTo>
                  <a:pt x="6070981" y="352424"/>
                </a:lnTo>
                <a:lnTo>
                  <a:pt x="6053476" y="342636"/>
                </a:lnTo>
                <a:lnTo>
                  <a:pt x="6028564" y="322153"/>
                </a:lnTo>
                <a:lnTo>
                  <a:pt x="6015990" y="315721"/>
                </a:lnTo>
                <a:lnTo>
                  <a:pt x="6000626" y="313144"/>
                </a:lnTo>
                <a:lnTo>
                  <a:pt x="5984335" y="313293"/>
                </a:lnTo>
                <a:lnTo>
                  <a:pt x="5969805" y="315704"/>
                </a:lnTo>
                <a:lnTo>
                  <a:pt x="5959729" y="319912"/>
                </a:lnTo>
                <a:lnTo>
                  <a:pt x="5934709" y="295401"/>
                </a:lnTo>
                <a:lnTo>
                  <a:pt x="5930519" y="292353"/>
                </a:lnTo>
                <a:lnTo>
                  <a:pt x="5925820" y="291337"/>
                </a:lnTo>
                <a:lnTo>
                  <a:pt x="5910453" y="289813"/>
                </a:lnTo>
                <a:lnTo>
                  <a:pt x="5906389" y="289178"/>
                </a:lnTo>
                <a:lnTo>
                  <a:pt x="5906261" y="288797"/>
                </a:lnTo>
                <a:lnTo>
                  <a:pt x="5899784" y="287908"/>
                </a:lnTo>
                <a:lnTo>
                  <a:pt x="5891526" y="287404"/>
                </a:lnTo>
                <a:lnTo>
                  <a:pt x="5883338" y="287210"/>
                </a:lnTo>
                <a:lnTo>
                  <a:pt x="5875246" y="287301"/>
                </a:lnTo>
                <a:lnTo>
                  <a:pt x="5867273" y="287654"/>
                </a:lnTo>
                <a:lnTo>
                  <a:pt x="5794375" y="259206"/>
                </a:lnTo>
                <a:lnTo>
                  <a:pt x="5739003" y="245109"/>
                </a:lnTo>
                <a:lnTo>
                  <a:pt x="5709031" y="230123"/>
                </a:lnTo>
                <a:lnTo>
                  <a:pt x="5699263" y="231937"/>
                </a:lnTo>
                <a:lnTo>
                  <a:pt x="5681948" y="234156"/>
                </a:lnTo>
                <a:lnTo>
                  <a:pt x="5664775" y="236803"/>
                </a:lnTo>
                <a:lnTo>
                  <a:pt x="5655436" y="239902"/>
                </a:lnTo>
                <a:lnTo>
                  <a:pt x="5605878" y="240556"/>
                </a:lnTo>
                <a:lnTo>
                  <a:pt x="5579954" y="238362"/>
                </a:lnTo>
                <a:lnTo>
                  <a:pt x="5562680" y="233493"/>
                </a:lnTo>
                <a:lnTo>
                  <a:pt x="5539072" y="226117"/>
                </a:lnTo>
                <a:lnTo>
                  <a:pt x="5494147" y="216407"/>
                </a:lnTo>
                <a:lnTo>
                  <a:pt x="5465544" y="208228"/>
                </a:lnTo>
                <a:lnTo>
                  <a:pt x="5432774" y="194690"/>
                </a:lnTo>
                <a:lnTo>
                  <a:pt x="5399670" y="179724"/>
                </a:lnTo>
                <a:lnTo>
                  <a:pt x="5370068" y="167258"/>
                </a:lnTo>
                <a:lnTo>
                  <a:pt x="5252593" y="136651"/>
                </a:lnTo>
                <a:lnTo>
                  <a:pt x="5212715" y="150621"/>
                </a:lnTo>
                <a:lnTo>
                  <a:pt x="5207154" y="145295"/>
                </a:lnTo>
                <a:lnTo>
                  <a:pt x="5200999" y="141065"/>
                </a:lnTo>
                <a:lnTo>
                  <a:pt x="5192319" y="136405"/>
                </a:lnTo>
                <a:lnTo>
                  <a:pt x="5179186" y="129793"/>
                </a:lnTo>
                <a:lnTo>
                  <a:pt x="5148960" y="129412"/>
                </a:lnTo>
                <a:lnTo>
                  <a:pt x="5139563" y="123951"/>
                </a:lnTo>
                <a:lnTo>
                  <a:pt x="5132296" y="119268"/>
                </a:lnTo>
                <a:lnTo>
                  <a:pt x="5125243" y="117062"/>
                </a:lnTo>
                <a:lnTo>
                  <a:pt x="5119096" y="119665"/>
                </a:lnTo>
                <a:lnTo>
                  <a:pt x="5114544" y="129412"/>
                </a:lnTo>
                <a:lnTo>
                  <a:pt x="5109591" y="125602"/>
                </a:lnTo>
                <a:lnTo>
                  <a:pt x="5105146" y="120776"/>
                </a:lnTo>
                <a:lnTo>
                  <a:pt x="5098542" y="112902"/>
                </a:lnTo>
                <a:lnTo>
                  <a:pt x="5050282" y="118744"/>
                </a:lnTo>
                <a:lnTo>
                  <a:pt x="5019167" y="92074"/>
                </a:lnTo>
                <a:lnTo>
                  <a:pt x="5006889" y="85213"/>
                </a:lnTo>
                <a:lnTo>
                  <a:pt x="4996862" y="76041"/>
                </a:lnTo>
                <a:lnTo>
                  <a:pt x="4985573" y="66536"/>
                </a:lnTo>
                <a:lnTo>
                  <a:pt x="4969510" y="58673"/>
                </a:lnTo>
                <a:lnTo>
                  <a:pt x="4956567" y="58568"/>
                </a:lnTo>
                <a:lnTo>
                  <a:pt x="4939887" y="53546"/>
                </a:lnTo>
                <a:lnTo>
                  <a:pt x="4924397" y="45404"/>
                </a:lnTo>
                <a:lnTo>
                  <a:pt x="4915027" y="35940"/>
                </a:lnTo>
                <a:lnTo>
                  <a:pt x="4899701" y="32079"/>
                </a:lnTo>
                <a:lnTo>
                  <a:pt x="4881959" y="29908"/>
                </a:lnTo>
                <a:lnTo>
                  <a:pt x="4864431" y="27261"/>
                </a:lnTo>
                <a:lnTo>
                  <a:pt x="4849749" y="21970"/>
                </a:lnTo>
                <a:lnTo>
                  <a:pt x="4833872" y="18663"/>
                </a:lnTo>
                <a:lnTo>
                  <a:pt x="4817697" y="21701"/>
                </a:lnTo>
                <a:lnTo>
                  <a:pt x="4800975" y="25667"/>
                </a:lnTo>
                <a:lnTo>
                  <a:pt x="4783455" y="25145"/>
                </a:lnTo>
                <a:lnTo>
                  <a:pt x="4768336" y="23901"/>
                </a:lnTo>
                <a:lnTo>
                  <a:pt x="4729716" y="19841"/>
                </a:lnTo>
                <a:lnTo>
                  <a:pt x="4714240" y="18668"/>
                </a:lnTo>
                <a:lnTo>
                  <a:pt x="4702746" y="10215"/>
                </a:lnTo>
                <a:lnTo>
                  <a:pt x="4685538" y="5619"/>
                </a:lnTo>
                <a:lnTo>
                  <a:pt x="4667948" y="3738"/>
                </a:lnTo>
                <a:lnTo>
                  <a:pt x="4655312" y="3428"/>
                </a:lnTo>
                <a:lnTo>
                  <a:pt x="4652010" y="507"/>
                </a:lnTo>
                <a:lnTo>
                  <a:pt x="4647311" y="0"/>
                </a:lnTo>
                <a:close/>
              </a:path>
            </a:pathLst>
          </a:custGeom>
          <a:solidFill>
            <a:srgbClr val="82766A">
              <a:alpha val="1490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11072" y="395985"/>
            <a:ext cx="9769855" cy="1402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225766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90804" y="1886458"/>
            <a:ext cx="11073688" cy="39585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22576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7A84C3-010A-42F6-00C3-23B160F9D970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752275" y="63500"/>
            <a:ext cx="730250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AU" sz="1200">
                <a:solidFill>
                  <a:srgbClr val="A80000">
                    <a:alpha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www.gameblast.com.br/2023/05/voce-sabe-o-que-sao-comfort-games.html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741368"/>
            <a:ext cx="12191999" cy="11663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00513" y="6237300"/>
              <a:ext cx="1659254" cy="36410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12004" y="5464861"/>
            <a:ext cx="297116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spc="-10" dirty="0">
                <a:solidFill>
                  <a:srgbClr val="252525"/>
                </a:solidFill>
                <a:latin typeface="Calibri"/>
                <a:cs typeface="Calibri"/>
              </a:rPr>
              <a:t>Types</a:t>
            </a:r>
            <a:r>
              <a:rPr sz="3100" spc="-8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3100" dirty="0">
                <a:solidFill>
                  <a:srgbClr val="252525"/>
                </a:solidFill>
                <a:latin typeface="Calibri"/>
                <a:cs typeface="Calibri"/>
              </a:rPr>
              <a:t>of</a:t>
            </a:r>
            <a:r>
              <a:rPr sz="3100" spc="-8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3100" spc="-10" dirty="0">
                <a:solidFill>
                  <a:srgbClr val="252525"/>
                </a:solidFill>
                <a:latin typeface="Calibri"/>
                <a:cs typeface="Calibri"/>
              </a:rPr>
              <a:t>Gambling</a:t>
            </a:r>
            <a:endParaRPr sz="31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85263" y="579501"/>
            <a:ext cx="7221346" cy="422440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02097" y="0"/>
            <a:ext cx="5566410" cy="6858000"/>
          </a:xfrm>
          <a:custGeom>
            <a:avLst/>
            <a:gdLst/>
            <a:ahLst/>
            <a:cxnLst/>
            <a:rect l="l" t="t" r="r" b="b"/>
            <a:pathLst>
              <a:path w="5566409" h="6858000">
                <a:moveTo>
                  <a:pt x="5565902" y="0"/>
                </a:moveTo>
                <a:lnTo>
                  <a:pt x="0" y="0"/>
                </a:lnTo>
                <a:lnTo>
                  <a:pt x="0" y="6858000"/>
                </a:lnTo>
                <a:lnTo>
                  <a:pt x="5565902" y="6858000"/>
                </a:lnTo>
                <a:lnTo>
                  <a:pt x="5565902" y="0"/>
                </a:lnTo>
                <a:close/>
              </a:path>
            </a:pathLst>
          </a:custGeom>
          <a:solidFill>
            <a:srgbClr val="82766A">
              <a:alpha val="1490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08126" rIns="0" bIns="0" rtlCol="0">
            <a:spAutoFit/>
          </a:bodyPr>
          <a:lstStyle/>
          <a:p>
            <a:pPr marL="612775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solidFill>
                  <a:srgbClr val="000000"/>
                </a:solidFill>
                <a:latin typeface="Calibri"/>
                <a:cs typeface="Calibri"/>
              </a:rPr>
              <a:t>Key</a:t>
            </a:r>
            <a:r>
              <a:rPr sz="4400" b="0" spc="-1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b="0" spc="-10" dirty="0">
                <a:solidFill>
                  <a:srgbClr val="000000"/>
                </a:solidFill>
                <a:latin typeface="Calibri"/>
                <a:cs typeface="Calibri"/>
              </a:rPr>
              <a:t>Insight</a:t>
            </a:r>
            <a:endParaRPr sz="4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57"/>
            <a:ext cx="5176265" cy="685787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093966" y="2213863"/>
            <a:ext cx="2820670" cy="1581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latin typeface="Calibri"/>
                <a:cs typeface="Calibri"/>
              </a:rPr>
              <a:t>Sports</a:t>
            </a:r>
            <a:r>
              <a:rPr sz="1700" spc="-6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betting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is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by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far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the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spc="-20" dirty="0">
                <a:latin typeface="Calibri"/>
                <a:cs typeface="Calibri"/>
              </a:rPr>
              <a:t>most </a:t>
            </a:r>
            <a:r>
              <a:rPr sz="1700" dirty="0">
                <a:latin typeface="Calibri"/>
                <a:cs typeface="Calibri"/>
              </a:rPr>
              <a:t>common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form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of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gambling</a:t>
            </a:r>
            <a:r>
              <a:rPr sz="1700" spc="-80" dirty="0">
                <a:latin typeface="Calibri"/>
                <a:cs typeface="Calibri"/>
              </a:rPr>
              <a:t> </a:t>
            </a:r>
            <a:r>
              <a:rPr sz="1700" spc="-20" dirty="0">
                <a:latin typeface="Calibri"/>
                <a:cs typeface="Calibri"/>
              </a:rPr>
              <a:t>(480 </a:t>
            </a:r>
            <a:r>
              <a:rPr sz="1700" spc="-10" dirty="0">
                <a:latin typeface="Calibri"/>
                <a:cs typeface="Calibri"/>
              </a:rPr>
              <a:t>responses),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followed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by</a:t>
            </a:r>
            <a:r>
              <a:rPr sz="1700" spc="1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pokies </a:t>
            </a:r>
            <a:r>
              <a:rPr sz="1700" dirty="0">
                <a:latin typeface="Calibri"/>
                <a:cs typeface="Calibri"/>
              </a:rPr>
              <a:t>and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lottery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tickets.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Indicates </a:t>
            </a:r>
            <a:r>
              <a:rPr sz="1700" dirty="0">
                <a:latin typeface="Calibri"/>
                <a:cs typeface="Calibri"/>
              </a:rPr>
              <a:t>popularity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of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easily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accessible forms.</a:t>
            </a:r>
            <a:endParaRPr sz="1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49522" y="5464861"/>
            <a:ext cx="509651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spc="-30" dirty="0">
                <a:solidFill>
                  <a:srgbClr val="252525"/>
                </a:solidFill>
                <a:latin typeface="Calibri"/>
                <a:cs typeface="Calibri"/>
              </a:rPr>
              <a:t>Tolerance</a:t>
            </a:r>
            <a:r>
              <a:rPr sz="3100" spc="-8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3100" dirty="0">
                <a:solidFill>
                  <a:srgbClr val="252525"/>
                </a:solidFill>
                <a:latin typeface="Calibri"/>
                <a:cs typeface="Calibri"/>
              </a:rPr>
              <a:t>–</a:t>
            </a:r>
            <a:r>
              <a:rPr sz="3100" spc="-8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3100" dirty="0">
                <a:solidFill>
                  <a:srgbClr val="252525"/>
                </a:solidFill>
                <a:latin typeface="Calibri"/>
                <a:cs typeface="Calibri"/>
              </a:rPr>
              <a:t>Increasing</a:t>
            </a:r>
            <a:r>
              <a:rPr sz="3100" spc="-9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3100" spc="-10" dirty="0">
                <a:solidFill>
                  <a:srgbClr val="252525"/>
                </a:solidFill>
                <a:latin typeface="Calibri"/>
                <a:cs typeface="Calibri"/>
              </a:rPr>
              <a:t>Amounts</a:t>
            </a:r>
            <a:endParaRPr sz="31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80691" y="579501"/>
            <a:ext cx="7230491" cy="422440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0" y="0"/>
            <a:ext cx="9144000" cy="6858000"/>
            <a:chOff x="152400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0" y="56"/>
              <a:ext cx="7252081" cy="685787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67782" y="0"/>
              <a:ext cx="5300218" cy="68580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24459" rIns="0" bIns="0" rtlCol="0">
            <a:spAutoFit/>
          </a:bodyPr>
          <a:lstStyle/>
          <a:p>
            <a:pPr marL="6412230">
              <a:lnSpc>
                <a:spcPct val="100000"/>
              </a:lnSpc>
              <a:spcBef>
                <a:spcPts val="105"/>
              </a:spcBef>
            </a:pPr>
            <a:r>
              <a:rPr sz="3500" b="0" dirty="0">
                <a:solidFill>
                  <a:srgbClr val="000000"/>
                </a:solidFill>
                <a:latin typeface="Calibri"/>
                <a:cs typeface="Calibri"/>
              </a:rPr>
              <a:t>Key</a:t>
            </a:r>
            <a:r>
              <a:rPr sz="3500" b="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500" b="0" spc="-10" dirty="0">
                <a:solidFill>
                  <a:srgbClr val="000000"/>
                </a:solidFill>
                <a:latin typeface="Calibri"/>
                <a:cs typeface="Calibri"/>
              </a:rPr>
              <a:t>Insight</a:t>
            </a:r>
            <a:endParaRPr sz="35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52461" y="2454020"/>
            <a:ext cx="2613660" cy="1581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latin typeface="Calibri"/>
                <a:cs typeface="Calibri"/>
              </a:rPr>
              <a:t>Half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of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respondents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reported </a:t>
            </a:r>
            <a:r>
              <a:rPr sz="1700" dirty="0">
                <a:latin typeface="Calibri"/>
                <a:cs typeface="Calibri"/>
              </a:rPr>
              <a:t>needing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to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gamble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spc="-20" dirty="0">
                <a:latin typeface="Calibri"/>
                <a:cs typeface="Calibri"/>
              </a:rPr>
              <a:t>with </a:t>
            </a:r>
            <a:r>
              <a:rPr sz="1700" dirty="0">
                <a:latin typeface="Calibri"/>
                <a:cs typeface="Calibri"/>
              </a:rPr>
              <a:t>increasing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amounts</a:t>
            </a:r>
            <a:r>
              <a:rPr sz="1700" spc="-7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of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spc="-20" dirty="0">
                <a:latin typeface="Calibri"/>
                <a:cs typeface="Calibri"/>
              </a:rPr>
              <a:t>money </a:t>
            </a:r>
            <a:r>
              <a:rPr sz="1700" dirty="0">
                <a:latin typeface="Calibri"/>
                <a:cs typeface="Calibri"/>
              </a:rPr>
              <a:t>to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feel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the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same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excitement</a:t>
            </a:r>
            <a:endParaRPr sz="1700">
              <a:latin typeface="Calibri"/>
              <a:cs typeface="Calibri"/>
            </a:endParaRPr>
          </a:p>
          <a:p>
            <a:pPr marL="12700" marR="360045">
              <a:lnSpc>
                <a:spcPct val="100000"/>
              </a:lnSpc>
            </a:pPr>
            <a:r>
              <a:rPr sz="1700" dirty="0">
                <a:latin typeface="Calibri"/>
                <a:cs typeface="Calibri"/>
              </a:rPr>
              <a:t>—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sign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of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tolerance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spc="-25" dirty="0">
                <a:latin typeface="Calibri"/>
                <a:cs typeface="Calibri"/>
              </a:rPr>
              <a:t>and </a:t>
            </a:r>
            <a:r>
              <a:rPr sz="1700" spc="-10" dirty="0">
                <a:latin typeface="Calibri"/>
                <a:cs typeface="Calibri"/>
              </a:rPr>
              <a:t>addiction.</a:t>
            </a:r>
            <a:endParaRPr sz="1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20666" y="5464861"/>
            <a:ext cx="355727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dirty="0">
                <a:solidFill>
                  <a:srgbClr val="252525"/>
                </a:solidFill>
                <a:latin typeface="Calibri"/>
                <a:cs typeface="Calibri"/>
              </a:rPr>
              <a:t>Difficulty</a:t>
            </a:r>
            <a:r>
              <a:rPr sz="3100" spc="-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3100" dirty="0">
                <a:solidFill>
                  <a:srgbClr val="252525"/>
                </a:solidFill>
                <a:latin typeface="Calibri"/>
                <a:cs typeface="Calibri"/>
              </a:rPr>
              <a:t>Cutting</a:t>
            </a:r>
            <a:r>
              <a:rPr sz="3100" spc="-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3100" spc="-20" dirty="0">
                <a:solidFill>
                  <a:srgbClr val="252525"/>
                </a:solidFill>
                <a:latin typeface="Calibri"/>
                <a:cs typeface="Calibri"/>
              </a:rPr>
              <a:t>Back</a:t>
            </a:r>
            <a:endParaRPr sz="31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80691" y="579501"/>
            <a:ext cx="7230491" cy="422440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0" y="-2"/>
            <a:ext cx="9144000" cy="6858000"/>
            <a:chOff x="1524000" y="-2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0" y="-2"/>
              <a:ext cx="7252208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67782" y="0"/>
              <a:ext cx="5300218" cy="68580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24459" rIns="0" bIns="0" rtlCol="0">
            <a:spAutoFit/>
          </a:bodyPr>
          <a:lstStyle/>
          <a:p>
            <a:pPr marL="6419850">
              <a:lnSpc>
                <a:spcPct val="100000"/>
              </a:lnSpc>
              <a:spcBef>
                <a:spcPts val="105"/>
              </a:spcBef>
            </a:pPr>
            <a:r>
              <a:rPr sz="3500" b="0" dirty="0">
                <a:solidFill>
                  <a:srgbClr val="000000"/>
                </a:solidFill>
                <a:latin typeface="Calibri"/>
                <a:cs typeface="Calibri"/>
              </a:rPr>
              <a:t>Key</a:t>
            </a:r>
            <a:r>
              <a:rPr sz="3500" b="0" spc="-1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500" b="0" spc="-10" dirty="0">
                <a:solidFill>
                  <a:srgbClr val="000000"/>
                </a:solidFill>
                <a:latin typeface="Calibri"/>
                <a:cs typeface="Calibri"/>
              </a:rPr>
              <a:t>Insight</a:t>
            </a:r>
            <a:endParaRPr sz="35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52461" y="2454020"/>
            <a:ext cx="2583815" cy="1322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latin typeface="Calibri"/>
                <a:cs typeface="Calibri"/>
              </a:rPr>
              <a:t>Over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600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respondents </a:t>
            </a:r>
            <a:r>
              <a:rPr sz="1700" dirty="0">
                <a:latin typeface="Calibri"/>
                <a:cs typeface="Calibri"/>
              </a:rPr>
              <a:t>reported</a:t>
            </a:r>
            <a:r>
              <a:rPr sz="1700" spc="-6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trying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to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stop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or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spc="-25" dirty="0">
                <a:latin typeface="Calibri"/>
                <a:cs typeface="Calibri"/>
              </a:rPr>
              <a:t>cut </a:t>
            </a:r>
            <a:r>
              <a:rPr sz="1700" dirty="0">
                <a:latin typeface="Calibri"/>
                <a:cs typeface="Calibri"/>
              </a:rPr>
              <a:t>back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but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finding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it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difficult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spc="-50" dirty="0">
                <a:latin typeface="Calibri"/>
                <a:cs typeface="Calibri"/>
              </a:rPr>
              <a:t>— </a:t>
            </a:r>
            <a:r>
              <a:rPr sz="1700" dirty="0">
                <a:latin typeface="Calibri"/>
                <a:cs typeface="Calibri"/>
              </a:rPr>
              <a:t>highlighting</a:t>
            </a:r>
            <a:r>
              <a:rPr sz="1700" spc="-7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dependency</a:t>
            </a:r>
            <a:r>
              <a:rPr sz="1700" spc="-70" dirty="0">
                <a:latin typeface="Calibri"/>
                <a:cs typeface="Calibri"/>
              </a:rPr>
              <a:t> </a:t>
            </a:r>
            <a:r>
              <a:rPr sz="1700" spc="-25" dirty="0">
                <a:latin typeface="Calibri"/>
                <a:cs typeface="Calibri"/>
              </a:rPr>
              <a:t>and </a:t>
            </a:r>
            <a:r>
              <a:rPr sz="1700" dirty="0">
                <a:latin typeface="Calibri"/>
                <a:cs typeface="Calibri"/>
              </a:rPr>
              <a:t>loss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of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control.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69253" y="6657950"/>
            <a:ext cx="2307590" cy="20066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41910" rIns="0" bIns="0" rtlCol="0">
            <a:spAutoFit/>
          </a:bodyPr>
          <a:lstStyle/>
          <a:p>
            <a:pPr marL="111760">
              <a:lnSpc>
                <a:spcPct val="100000"/>
              </a:lnSpc>
              <a:spcBef>
                <a:spcPts val="330"/>
              </a:spcBef>
            </a:pPr>
            <a:r>
              <a:rPr sz="7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4"/>
              </a:rPr>
              <a:t>This</a:t>
            </a:r>
            <a:r>
              <a:rPr sz="700" u="sng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7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4"/>
              </a:rPr>
              <a:t>Photo</a:t>
            </a:r>
            <a:r>
              <a:rPr sz="700" u="none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00" u="none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sz="700" u="none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00" u="none" dirty="0">
                <a:solidFill>
                  <a:srgbClr val="FFFFFF"/>
                </a:solidFill>
                <a:latin typeface="Calibri"/>
                <a:cs typeface="Calibri"/>
              </a:rPr>
              <a:t>Unknown</a:t>
            </a:r>
            <a:r>
              <a:rPr sz="700" u="none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00" u="none" dirty="0">
                <a:solidFill>
                  <a:srgbClr val="FFFFFF"/>
                </a:solidFill>
                <a:latin typeface="Calibri"/>
                <a:cs typeface="Calibri"/>
              </a:rPr>
              <a:t>Author</a:t>
            </a:r>
            <a:r>
              <a:rPr sz="700" u="none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00" u="none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700" u="none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00" u="none" dirty="0">
                <a:solidFill>
                  <a:srgbClr val="FFFFFF"/>
                </a:solidFill>
                <a:latin typeface="Calibri"/>
                <a:cs typeface="Calibri"/>
              </a:rPr>
              <a:t>licensed</a:t>
            </a:r>
            <a:r>
              <a:rPr sz="700" u="none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00" u="none" dirty="0">
                <a:solidFill>
                  <a:srgbClr val="FFFFFF"/>
                </a:solidFill>
                <a:latin typeface="Calibri"/>
                <a:cs typeface="Calibri"/>
              </a:rPr>
              <a:t>under</a:t>
            </a:r>
            <a:r>
              <a:rPr sz="700" u="none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5"/>
              </a:rPr>
              <a:t>CC</a:t>
            </a:r>
            <a:r>
              <a:rPr sz="700" u="sng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70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5"/>
              </a:rPr>
              <a:t>BY-</a:t>
            </a:r>
            <a:r>
              <a:rPr sz="700" u="sng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5"/>
              </a:rPr>
              <a:t>SA</a:t>
            </a:r>
            <a:endParaRPr sz="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34383" y="5464861"/>
            <a:ext cx="352742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dirty="0">
                <a:solidFill>
                  <a:srgbClr val="252525"/>
                </a:solidFill>
                <a:latin typeface="Calibri"/>
                <a:cs typeface="Calibri"/>
              </a:rPr>
              <a:t>Lying</a:t>
            </a:r>
            <a:r>
              <a:rPr sz="3100" spc="-8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3100" dirty="0">
                <a:solidFill>
                  <a:srgbClr val="252525"/>
                </a:solidFill>
                <a:latin typeface="Calibri"/>
                <a:cs typeface="Calibri"/>
              </a:rPr>
              <a:t>About</a:t>
            </a:r>
            <a:r>
              <a:rPr sz="3100" spc="-9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3100" spc="-10" dirty="0">
                <a:solidFill>
                  <a:srgbClr val="252525"/>
                </a:solidFill>
                <a:latin typeface="Calibri"/>
                <a:cs typeface="Calibri"/>
              </a:rPr>
              <a:t>Gambling</a:t>
            </a:r>
            <a:endParaRPr sz="31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80691" y="579501"/>
            <a:ext cx="7230491" cy="422440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02097" y="0"/>
            <a:ext cx="5566410" cy="6858000"/>
          </a:xfrm>
          <a:custGeom>
            <a:avLst/>
            <a:gdLst/>
            <a:ahLst/>
            <a:cxnLst/>
            <a:rect l="l" t="t" r="r" b="b"/>
            <a:pathLst>
              <a:path w="5566409" h="6858000">
                <a:moveTo>
                  <a:pt x="5565902" y="0"/>
                </a:moveTo>
                <a:lnTo>
                  <a:pt x="0" y="0"/>
                </a:lnTo>
                <a:lnTo>
                  <a:pt x="0" y="6858000"/>
                </a:lnTo>
                <a:lnTo>
                  <a:pt x="5565902" y="6858000"/>
                </a:lnTo>
                <a:lnTo>
                  <a:pt x="5565902" y="0"/>
                </a:lnTo>
                <a:close/>
              </a:path>
            </a:pathLst>
          </a:custGeom>
          <a:solidFill>
            <a:srgbClr val="82766A">
              <a:alpha val="1490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08126" rIns="0" bIns="0" rtlCol="0">
            <a:spAutoFit/>
          </a:bodyPr>
          <a:lstStyle/>
          <a:p>
            <a:pPr marL="612775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solidFill>
                  <a:srgbClr val="000000"/>
                </a:solidFill>
                <a:latin typeface="Calibri"/>
                <a:cs typeface="Calibri"/>
              </a:rPr>
              <a:t>Key</a:t>
            </a:r>
            <a:r>
              <a:rPr sz="4400" b="0" spc="-1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b="0" spc="-10" dirty="0">
                <a:solidFill>
                  <a:srgbClr val="000000"/>
                </a:solidFill>
                <a:latin typeface="Calibri"/>
                <a:cs typeface="Calibri"/>
              </a:rPr>
              <a:t>Insight</a:t>
            </a:r>
            <a:endParaRPr sz="4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57"/>
            <a:ext cx="5176265" cy="685787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093966" y="2213863"/>
            <a:ext cx="2748280" cy="1062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latin typeface="Calibri"/>
                <a:cs typeface="Calibri"/>
              </a:rPr>
              <a:t>The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majority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(786)</a:t>
            </a:r>
            <a:r>
              <a:rPr sz="1700" spc="-10" dirty="0">
                <a:latin typeface="Calibri"/>
                <a:cs typeface="Calibri"/>
              </a:rPr>
              <a:t> admitted </a:t>
            </a:r>
            <a:r>
              <a:rPr sz="1700" dirty="0">
                <a:latin typeface="Calibri"/>
                <a:cs typeface="Calibri"/>
              </a:rPr>
              <a:t>lying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to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friends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or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family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spc="-20" dirty="0">
                <a:latin typeface="Calibri"/>
                <a:cs typeface="Calibri"/>
              </a:rPr>
              <a:t>about </a:t>
            </a:r>
            <a:r>
              <a:rPr sz="1700" dirty="0">
                <a:latin typeface="Calibri"/>
                <a:cs typeface="Calibri"/>
              </a:rPr>
              <a:t>gambling,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showing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secrecy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spc="-25" dirty="0">
                <a:latin typeface="Calibri"/>
                <a:cs typeface="Calibri"/>
              </a:rPr>
              <a:t>and </a:t>
            </a:r>
            <a:r>
              <a:rPr sz="1700" dirty="0">
                <a:latin typeface="Calibri"/>
                <a:cs typeface="Calibri"/>
              </a:rPr>
              <a:t>stigma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around</a:t>
            </a:r>
            <a:r>
              <a:rPr sz="1700" spc="-6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the</a:t>
            </a:r>
            <a:r>
              <a:rPr sz="1700" spc="-10" dirty="0">
                <a:latin typeface="Calibri"/>
                <a:cs typeface="Calibri"/>
              </a:rPr>
              <a:t> behaviour.</a:t>
            </a:r>
            <a:endParaRPr sz="1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84572" y="5464861"/>
            <a:ext cx="302577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dirty="0">
                <a:solidFill>
                  <a:srgbClr val="252525"/>
                </a:solidFill>
                <a:latin typeface="Calibri"/>
                <a:cs typeface="Calibri"/>
              </a:rPr>
              <a:t>Financial</a:t>
            </a:r>
            <a:r>
              <a:rPr sz="3100" spc="-1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3100" spc="-10" dirty="0">
                <a:solidFill>
                  <a:srgbClr val="252525"/>
                </a:solidFill>
                <a:latin typeface="Calibri"/>
                <a:cs typeface="Calibri"/>
              </a:rPr>
              <a:t>Problems</a:t>
            </a:r>
            <a:endParaRPr sz="31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80691" y="579501"/>
            <a:ext cx="7230491" cy="422440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0" y="0"/>
            <a:ext cx="9144000" cy="6858000"/>
            <a:chOff x="152400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15792" y="57"/>
              <a:ext cx="7252208" cy="685787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4000" y="0"/>
              <a:ext cx="5542661" cy="68580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24459" rIns="0" bIns="0" rtlCol="0">
            <a:spAutoFit/>
          </a:bodyPr>
          <a:lstStyle/>
          <a:p>
            <a:pPr marL="1391920">
              <a:lnSpc>
                <a:spcPct val="100000"/>
              </a:lnSpc>
              <a:spcBef>
                <a:spcPts val="105"/>
              </a:spcBef>
            </a:pPr>
            <a:r>
              <a:rPr sz="3500" b="0" dirty="0">
                <a:solidFill>
                  <a:srgbClr val="000000"/>
                </a:solidFill>
                <a:latin typeface="Calibri"/>
                <a:cs typeface="Calibri"/>
              </a:rPr>
              <a:t>Key</a:t>
            </a:r>
            <a:r>
              <a:rPr sz="3500" b="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500" b="0" spc="-10" dirty="0">
                <a:solidFill>
                  <a:srgbClr val="000000"/>
                </a:solidFill>
                <a:latin typeface="Calibri"/>
                <a:cs typeface="Calibri"/>
              </a:rPr>
              <a:t>Insight</a:t>
            </a:r>
            <a:endParaRPr sz="35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31517" y="2454020"/>
            <a:ext cx="2708910" cy="1322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latin typeface="Calibri"/>
                <a:cs typeface="Calibri"/>
              </a:rPr>
              <a:t>Nearly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800</a:t>
            </a:r>
            <a:r>
              <a:rPr sz="1700" spc="-10" dirty="0">
                <a:latin typeface="Calibri"/>
                <a:cs typeface="Calibri"/>
              </a:rPr>
              <a:t> respondents </a:t>
            </a:r>
            <a:r>
              <a:rPr sz="1700" dirty="0">
                <a:latin typeface="Calibri"/>
                <a:cs typeface="Calibri"/>
              </a:rPr>
              <a:t>reported</a:t>
            </a:r>
            <a:r>
              <a:rPr sz="1700" spc="-7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gambling</a:t>
            </a:r>
            <a:r>
              <a:rPr sz="1700" spc="-6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had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caused </a:t>
            </a:r>
            <a:r>
              <a:rPr sz="1700" dirty="0">
                <a:latin typeface="Calibri"/>
                <a:cs typeface="Calibri"/>
              </a:rPr>
              <a:t>financial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problems</a:t>
            </a:r>
            <a:r>
              <a:rPr sz="1700" spc="-75" dirty="0">
                <a:latin typeface="Calibri"/>
                <a:cs typeface="Calibri"/>
              </a:rPr>
              <a:t> </a:t>
            </a:r>
            <a:r>
              <a:rPr sz="1700" spc="-25" dirty="0">
                <a:latin typeface="Calibri"/>
                <a:cs typeface="Calibri"/>
              </a:rPr>
              <a:t>for </a:t>
            </a:r>
            <a:r>
              <a:rPr sz="1700" dirty="0">
                <a:latin typeface="Calibri"/>
                <a:cs typeface="Calibri"/>
              </a:rPr>
              <a:t>themselves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or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their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family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—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spc="-50" dirty="0">
                <a:latin typeface="Calibri"/>
                <a:cs typeface="Calibri"/>
              </a:rPr>
              <a:t>a </a:t>
            </a:r>
            <a:r>
              <a:rPr sz="1700" dirty="0">
                <a:latin typeface="Calibri"/>
                <a:cs typeface="Calibri"/>
              </a:rPr>
              <a:t>major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harm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indicator.</a:t>
            </a:r>
            <a:endParaRPr sz="1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80635"/>
            <a:ext cx="12192000" cy="2777490"/>
          </a:xfrm>
          <a:custGeom>
            <a:avLst/>
            <a:gdLst/>
            <a:ahLst/>
            <a:cxnLst/>
            <a:rect l="l" t="t" r="r" b="b"/>
            <a:pathLst>
              <a:path w="12192000" h="2777490">
                <a:moveTo>
                  <a:pt x="12192000" y="0"/>
                </a:moveTo>
                <a:lnTo>
                  <a:pt x="0" y="0"/>
                </a:lnTo>
                <a:lnTo>
                  <a:pt x="0" y="2777363"/>
                </a:lnTo>
                <a:lnTo>
                  <a:pt x="12192000" y="2777363"/>
                </a:lnTo>
                <a:lnTo>
                  <a:pt x="12192000" y="0"/>
                </a:lnTo>
                <a:close/>
              </a:path>
            </a:pathLst>
          </a:custGeom>
          <a:solidFill>
            <a:srgbClr val="82766A">
              <a:alpha val="1490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977642" y="5088763"/>
            <a:ext cx="6233795" cy="706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3820"/>
              </a:lnSpc>
              <a:spcBef>
                <a:spcPts val="100"/>
              </a:spcBef>
            </a:pPr>
            <a:r>
              <a:rPr sz="3200" b="1" dirty="0">
                <a:solidFill>
                  <a:srgbClr val="1F5666"/>
                </a:solidFill>
                <a:latin typeface="Calibri"/>
                <a:cs typeface="Calibri"/>
              </a:rPr>
              <a:t>Gambling,</a:t>
            </a:r>
            <a:r>
              <a:rPr sz="3200" b="1" spc="-60" dirty="0">
                <a:solidFill>
                  <a:srgbClr val="1F5666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1F5666"/>
                </a:solidFill>
                <a:latin typeface="Calibri"/>
                <a:cs typeface="Calibri"/>
              </a:rPr>
              <a:t>Gaming</a:t>
            </a:r>
            <a:r>
              <a:rPr sz="3200" b="1" spc="-70" dirty="0">
                <a:solidFill>
                  <a:srgbClr val="1F5666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1F5666"/>
                </a:solidFill>
                <a:latin typeface="Calibri"/>
                <a:cs typeface="Calibri"/>
              </a:rPr>
              <a:t>and</a:t>
            </a:r>
            <a:r>
              <a:rPr sz="3200" b="1" spc="-60" dirty="0">
                <a:solidFill>
                  <a:srgbClr val="1F5666"/>
                </a:solidFill>
                <a:latin typeface="Calibri"/>
                <a:cs typeface="Calibri"/>
              </a:rPr>
              <a:t> </a:t>
            </a:r>
            <a:r>
              <a:rPr sz="3200" b="1" spc="-35" dirty="0">
                <a:solidFill>
                  <a:srgbClr val="1F5666"/>
                </a:solidFill>
                <a:latin typeface="Calibri"/>
                <a:cs typeface="Calibri"/>
              </a:rPr>
              <a:t>Young</a:t>
            </a:r>
            <a:r>
              <a:rPr sz="3200" b="1" spc="-65" dirty="0">
                <a:solidFill>
                  <a:srgbClr val="1F5666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1F5666"/>
                </a:solidFill>
                <a:latin typeface="Calibri"/>
                <a:cs typeface="Calibri"/>
              </a:rPr>
              <a:t>People</a:t>
            </a:r>
            <a:endParaRPr sz="3200">
              <a:latin typeface="Calibri"/>
              <a:cs typeface="Calibri"/>
            </a:endParaRPr>
          </a:p>
          <a:p>
            <a:pPr marL="1905" algn="ctr">
              <a:lnSpc>
                <a:spcPts val="1540"/>
              </a:lnSpc>
            </a:pPr>
            <a:r>
              <a:rPr sz="1300" b="1" spc="-10" dirty="0">
                <a:solidFill>
                  <a:srgbClr val="1F5666"/>
                </a:solidFill>
                <a:latin typeface="Calibri"/>
                <a:cs typeface="Calibri"/>
              </a:rPr>
              <a:t>Presented</a:t>
            </a:r>
            <a:r>
              <a:rPr sz="1300" b="1" spc="-20" dirty="0">
                <a:solidFill>
                  <a:srgbClr val="1F5666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1F5666"/>
                </a:solidFill>
                <a:latin typeface="Calibri"/>
                <a:cs typeface="Calibri"/>
              </a:rPr>
              <a:t>by</a:t>
            </a:r>
            <a:r>
              <a:rPr sz="1300" b="1" spc="-35" dirty="0">
                <a:solidFill>
                  <a:srgbClr val="1F5666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1F5666"/>
                </a:solidFill>
                <a:latin typeface="Calibri"/>
                <a:cs typeface="Calibri"/>
              </a:rPr>
              <a:t>Alexis</a:t>
            </a:r>
            <a:r>
              <a:rPr sz="1300" b="1" spc="-25" dirty="0">
                <a:solidFill>
                  <a:srgbClr val="1F5666"/>
                </a:solidFill>
                <a:latin typeface="Calibri"/>
                <a:cs typeface="Calibri"/>
              </a:rPr>
              <a:t> </a:t>
            </a:r>
            <a:r>
              <a:rPr sz="1300" b="1" spc="-10" dirty="0">
                <a:solidFill>
                  <a:srgbClr val="1F5666"/>
                </a:solidFill>
                <a:latin typeface="Calibri"/>
                <a:cs typeface="Calibri"/>
              </a:rPr>
              <a:t>Tehel</a:t>
            </a:r>
            <a:endParaRPr sz="13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" y="6028"/>
            <a:ext cx="12191873" cy="55244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24400" y="6215519"/>
            <a:ext cx="2743200" cy="50482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42128" y="5464861"/>
            <a:ext cx="251079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dirty="0">
                <a:solidFill>
                  <a:srgbClr val="252525"/>
                </a:solidFill>
                <a:latin typeface="Calibri"/>
                <a:cs typeface="Calibri"/>
              </a:rPr>
              <a:t>Guilt</a:t>
            </a:r>
            <a:r>
              <a:rPr sz="3100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3100" dirty="0">
                <a:solidFill>
                  <a:srgbClr val="252525"/>
                </a:solidFill>
                <a:latin typeface="Calibri"/>
                <a:cs typeface="Calibri"/>
              </a:rPr>
              <a:t>or </a:t>
            </a:r>
            <a:r>
              <a:rPr sz="3100" spc="-10" dirty="0">
                <a:solidFill>
                  <a:srgbClr val="252525"/>
                </a:solidFill>
                <a:latin typeface="Calibri"/>
                <a:cs typeface="Calibri"/>
              </a:rPr>
              <a:t>Anxiety</a:t>
            </a:r>
            <a:endParaRPr sz="31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80691" y="579501"/>
            <a:ext cx="7230491" cy="422440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02097" y="0"/>
            <a:ext cx="5566410" cy="6858000"/>
          </a:xfrm>
          <a:custGeom>
            <a:avLst/>
            <a:gdLst/>
            <a:ahLst/>
            <a:cxnLst/>
            <a:rect l="l" t="t" r="r" b="b"/>
            <a:pathLst>
              <a:path w="5566409" h="6858000">
                <a:moveTo>
                  <a:pt x="5565902" y="0"/>
                </a:moveTo>
                <a:lnTo>
                  <a:pt x="0" y="0"/>
                </a:lnTo>
                <a:lnTo>
                  <a:pt x="0" y="6858000"/>
                </a:lnTo>
                <a:lnTo>
                  <a:pt x="5565902" y="6858000"/>
                </a:lnTo>
                <a:lnTo>
                  <a:pt x="5565902" y="0"/>
                </a:lnTo>
                <a:close/>
              </a:path>
            </a:pathLst>
          </a:custGeom>
          <a:solidFill>
            <a:srgbClr val="82766A">
              <a:alpha val="1490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08126" rIns="0" bIns="0" rtlCol="0">
            <a:spAutoFit/>
          </a:bodyPr>
          <a:lstStyle/>
          <a:p>
            <a:pPr marL="612775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solidFill>
                  <a:srgbClr val="000000"/>
                </a:solidFill>
                <a:latin typeface="Calibri"/>
                <a:cs typeface="Calibri"/>
              </a:rPr>
              <a:t>Key</a:t>
            </a:r>
            <a:r>
              <a:rPr sz="4400" b="0" spc="-1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b="0" spc="-10" dirty="0">
                <a:solidFill>
                  <a:srgbClr val="000000"/>
                </a:solidFill>
                <a:latin typeface="Calibri"/>
                <a:cs typeface="Calibri"/>
              </a:rPr>
              <a:t>Insight</a:t>
            </a:r>
            <a:endParaRPr sz="4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57"/>
            <a:ext cx="5176265" cy="685787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093966" y="2213863"/>
            <a:ext cx="2898140" cy="1062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latin typeface="Calibri"/>
                <a:cs typeface="Calibri"/>
              </a:rPr>
              <a:t>Almost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all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respondents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(987)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spc="-20" dirty="0">
                <a:latin typeface="Calibri"/>
                <a:cs typeface="Calibri"/>
              </a:rPr>
              <a:t>felt </a:t>
            </a:r>
            <a:r>
              <a:rPr sz="1700" dirty="0">
                <a:latin typeface="Calibri"/>
                <a:cs typeface="Calibri"/>
              </a:rPr>
              <a:t>guilt</a:t>
            </a:r>
            <a:r>
              <a:rPr sz="1700" spc="-6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or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anxiety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after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gambling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spc="-50" dirty="0">
                <a:latin typeface="Calibri"/>
                <a:cs typeface="Calibri"/>
              </a:rPr>
              <a:t>— </a:t>
            </a:r>
            <a:r>
              <a:rPr sz="1700" dirty="0">
                <a:latin typeface="Calibri"/>
                <a:cs typeface="Calibri"/>
              </a:rPr>
              <a:t>strong</a:t>
            </a:r>
            <a:r>
              <a:rPr sz="1700" spc="-6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emotional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and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mental </a:t>
            </a:r>
            <a:r>
              <a:rPr sz="1700" dirty="0">
                <a:latin typeface="Calibri"/>
                <a:cs typeface="Calibri"/>
              </a:rPr>
              <a:t>health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consequences.</a:t>
            </a:r>
            <a:endParaRPr sz="1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6222" y="5464861"/>
            <a:ext cx="456057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dirty="0">
                <a:solidFill>
                  <a:srgbClr val="252525"/>
                </a:solidFill>
                <a:latin typeface="Calibri"/>
                <a:cs typeface="Calibri"/>
              </a:rPr>
              <a:t>Impact</a:t>
            </a:r>
            <a:r>
              <a:rPr sz="3100" spc="-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3100" dirty="0">
                <a:solidFill>
                  <a:srgbClr val="252525"/>
                </a:solidFill>
                <a:latin typeface="Calibri"/>
                <a:cs typeface="Calibri"/>
              </a:rPr>
              <a:t>on</a:t>
            </a:r>
            <a:r>
              <a:rPr sz="3100" spc="-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3100" spc="-10" dirty="0">
                <a:solidFill>
                  <a:srgbClr val="252525"/>
                </a:solidFill>
                <a:latin typeface="Calibri"/>
                <a:cs typeface="Calibri"/>
              </a:rPr>
              <a:t>Life/Relationships</a:t>
            </a:r>
            <a:endParaRPr sz="31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80691" y="579501"/>
            <a:ext cx="7230491" cy="4224401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02097" y="0"/>
            <a:ext cx="5566410" cy="6858000"/>
          </a:xfrm>
          <a:custGeom>
            <a:avLst/>
            <a:gdLst/>
            <a:ahLst/>
            <a:cxnLst/>
            <a:rect l="l" t="t" r="r" b="b"/>
            <a:pathLst>
              <a:path w="5566409" h="6858000">
                <a:moveTo>
                  <a:pt x="5565902" y="0"/>
                </a:moveTo>
                <a:lnTo>
                  <a:pt x="0" y="0"/>
                </a:lnTo>
                <a:lnTo>
                  <a:pt x="0" y="6858000"/>
                </a:lnTo>
                <a:lnTo>
                  <a:pt x="5565902" y="6858000"/>
                </a:lnTo>
                <a:lnTo>
                  <a:pt x="5565902" y="0"/>
                </a:lnTo>
                <a:close/>
              </a:path>
            </a:pathLst>
          </a:custGeom>
          <a:solidFill>
            <a:srgbClr val="82766A">
              <a:alpha val="1490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08126" rIns="0" bIns="0" rtlCol="0">
            <a:spAutoFit/>
          </a:bodyPr>
          <a:lstStyle/>
          <a:p>
            <a:pPr marL="6118225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solidFill>
                  <a:srgbClr val="000000"/>
                </a:solidFill>
                <a:latin typeface="Calibri"/>
                <a:cs typeface="Calibri"/>
              </a:rPr>
              <a:t>Key </a:t>
            </a:r>
            <a:r>
              <a:rPr sz="4400" b="0" spc="-10" dirty="0">
                <a:solidFill>
                  <a:srgbClr val="000000"/>
                </a:solidFill>
                <a:latin typeface="Calibri"/>
                <a:cs typeface="Calibri"/>
              </a:rPr>
              <a:t>Insight</a:t>
            </a:r>
            <a:endParaRPr sz="4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0"/>
            <a:ext cx="5176265" cy="685799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093966" y="2213863"/>
            <a:ext cx="2831465" cy="1062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latin typeface="Calibri"/>
                <a:cs typeface="Calibri"/>
              </a:rPr>
              <a:t>Gambling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has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affected education,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jobs,</a:t>
            </a:r>
            <a:r>
              <a:rPr sz="1700" spc="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or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relationships </a:t>
            </a:r>
            <a:r>
              <a:rPr sz="1700" dirty="0">
                <a:latin typeface="Calibri"/>
                <a:cs typeface="Calibri"/>
              </a:rPr>
              <a:t>for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nearly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half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of</a:t>
            </a:r>
            <a:r>
              <a:rPr sz="1700" spc="-10" dirty="0">
                <a:latin typeface="Calibri"/>
                <a:cs typeface="Calibri"/>
              </a:rPr>
              <a:t> respondents, revealing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real-</a:t>
            </a:r>
            <a:r>
              <a:rPr sz="1700" dirty="0">
                <a:latin typeface="Calibri"/>
                <a:cs typeface="Calibri"/>
              </a:rPr>
              <a:t>life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implications</a:t>
            </a:r>
            <a:endParaRPr sz="1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44009" y="5464861"/>
            <a:ext cx="290639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dirty="0">
                <a:solidFill>
                  <a:srgbClr val="252525"/>
                </a:solidFill>
                <a:latin typeface="Calibri"/>
                <a:cs typeface="Calibri"/>
              </a:rPr>
              <a:t>Borrowing</a:t>
            </a:r>
            <a:r>
              <a:rPr sz="3100" spc="-7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3100" spc="-10" dirty="0">
                <a:solidFill>
                  <a:srgbClr val="252525"/>
                </a:solidFill>
                <a:latin typeface="Calibri"/>
                <a:cs typeface="Calibri"/>
              </a:rPr>
              <a:t>Money</a:t>
            </a:r>
            <a:endParaRPr sz="31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80691" y="579501"/>
            <a:ext cx="7230491" cy="4224401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12697" y="-2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82766A">
              <a:alpha val="1490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08126" rIns="0" bIns="0" rtlCol="0">
            <a:spAutoFit/>
          </a:bodyPr>
          <a:lstStyle/>
          <a:p>
            <a:pPr marL="1284605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solidFill>
                  <a:srgbClr val="000000"/>
                </a:solidFill>
                <a:latin typeface="Calibri"/>
                <a:cs typeface="Calibri"/>
              </a:rPr>
              <a:t>Key</a:t>
            </a:r>
            <a:r>
              <a:rPr sz="4400" b="0" spc="-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b="0" spc="-10" dirty="0">
                <a:solidFill>
                  <a:srgbClr val="000000"/>
                </a:solidFill>
                <a:latin typeface="Calibri"/>
                <a:cs typeface="Calibri"/>
              </a:rPr>
              <a:t>Insight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55926" y="2213863"/>
            <a:ext cx="1968500" cy="1581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latin typeface="Calibri"/>
                <a:cs typeface="Calibri"/>
              </a:rPr>
              <a:t>Over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360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respondents admitted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borrowing </a:t>
            </a:r>
            <a:r>
              <a:rPr sz="1700" dirty="0">
                <a:latin typeface="Calibri"/>
                <a:cs typeface="Calibri"/>
              </a:rPr>
              <a:t>money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or using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credit </a:t>
            </a:r>
            <a:r>
              <a:rPr sz="1700" dirty="0">
                <a:latin typeface="Calibri"/>
                <a:cs typeface="Calibri"/>
              </a:rPr>
              <a:t>cards</a:t>
            </a:r>
            <a:r>
              <a:rPr sz="1700" spc="-7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to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gamble, </a:t>
            </a:r>
            <a:r>
              <a:rPr sz="1700" dirty="0">
                <a:latin typeface="Calibri"/>
                <a:cs typeface="Calibri"/>
              </a:rPr>
              <a:t>showing</a:t>
            </a:r>
            <a:r>
              <a:rPr sz="1700" spc="-6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financial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spc="-20" dirty="0">
                <a:latin typeface="Calibri"/>
                <a:cs typeface="Calibri"/>
              </a:rPr>
              <a:t>risk- </a:t>
            </a:r>
            <a:r>
              <a:rPr sz="1700" dirty="0">
                <a:latin typeface="Calibri"/>
                <a:cs typeface="Calibri"/>
              </a:rPr>
              <a:t>taking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and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spc="-20" dirty="0">
                <a:latin typeface="Calibri"/>
                <a:cs typeface="Calibri"/>
              </a:rPr>
              <a:t>harm.</a:t>
            </a:r>
            <a:endParaRPr sz="17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36051" y="12696"/>
            <a:ext cx="5431948" cy="684530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741368"/>
            <a:ext cx="12191999" cy="11663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00513" y="6237300"/>
            <a:ext cx="1659254" cy="36410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3939" rIns="0" bIns="0" rtlCol="0">
            <a:spAutoFit/>
          </a:bodyPr>
          <a:lstStyle/>
          <a:p>
            <a:pPr marL="844550">
              <a:lnSpc>
                <a:spcPct val="100000"/>
              </a:lnSpc>
              <a:spcBef>
                <a:spcPts val="100"/>
              </a:spcBef>
            </a:pPr>
            <a:r>
              <a:rPr spc="204" dirty="0"/>
              <a:t>Quotes</a:t>
            </a:r>
            <a:r>
              <a:rPr spc="60" dirty="0"/>
              <a:t> </a:t>
            </a:r>
            <a:r>
              <a:rPr spc="365" dirty="0"/>
              <a:t>From</a:t>
            </a:r>
            <a:r>
              <a:rPr spc="75" dirty="0"/>
              <a:t> </a:t>
            </a:r>
            <a:r>
              <a:rPr spc="225" dirty="0"/>
              <a:t>Survey</a:t>
            </a:r>
            <a:r>
              <a:rPr spc="70" dirty="0"/>
              <a:t> </a:t>
            </a:r>
            <a:r>
              <a:rPr spc="229" dirty="0"/>
              <a:t>Participants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50" dirty="0"/>
              <a:t>“You</a:t>
            </a:r>
            <a:r>
              <a:rPr spc="165" dirty="0"/>
              <a:t> </a:t>
            </a:r>
            <a:r>
              <a:rPr spc="204" dirty="0"/>
              <a:t>feel</a:t>
            </a:r>
            <a:r>
              <a:rPr spc="155" dirty="0"/>
              <a:t> </a:t>
            </a:r>
            <a:r>
              <a:rPr spc="225" dirty="0"/>
              <a:t>like</a:t>
            </a:r>
            <a:r>
              <a:rPr spc="135" dirty="0"/>
              <a:t> </a:t>
            </a:r>
            <a:r>
              <a:rPr spc="215" dirty="0"/>
              <a:t>you’re</a:t>
            </a:r>
            <a:r>
              <a:rPr spc="150" dirty="0"/>
              <a:t> </a:t>
            </a:r>
            <a:r>
              <a:rPr spc="235" dirty="0"/>
              <a:t>in</a:t>
            </a:r>
            <a:r>
              <a:rPr spc="160" dirty="0"/>
              <a:t> </a:t>
            </a:r>
            <a:r>
              <a:rPr spc="254" dirty="0"/>
              <a:t>control</a:t>
            </a:r>
            <a:r>
              <a:rPr spc="160" dirty="0"/>
              <a:t> </a:t>
            </a:r>
            <a:r>
              <a:rPr spc="295" dirty="0"/>
              <a:t>but</a:t>
            </a:r>
            <a:r>
              <a:rPr spc="165" dirty="0"/>
              <a:t> </a:t>
            </a:r>
            <a:r>
              <a:rPr spc="170" dirty="0"/>
              <a:t>really,</a:t>
            </a:r>
            <a:r>
              <a:rPr spc="140" dirty="0"/>
              <a:t> </a:t>
            </a:r>
            <a:r>
              <a:rPr spc="280" dirty="0"/>
              <a:t>the</a:t>
            </a:r>
            <a:r>
              <a:rPr spc="150" dirty="0"/>
              <a:t> </a:t>
            </a:r>
            <a:r>
              <a:rPr spc="325" dirty="0"/>
              <a:t>app</a:t>
            </a:r>
            <a:r>
              <a:rPr spc="185" dirty="0"/>
              <a:t> </a:t>
            </a:r>
            <a:r>
              <a:rPr spc="195" dirty="0"/>
              <a:t>is</a:t>
            </a:r>
            <a:r>
              <a:rPr spc="160" dirty="0"/>
              <a:t> </a:t>
            </a:r>
            <a:r>
              <a:rPr spc="265" dirty="0"/>
              <a:t>controlling</a:t>
            </a:r>
            <a:r>
              <a:rPr spc="125" dirty="0"/>
              <a:t> </a:t>
            </a:r>
            <a:r>
              <a:rPr spc="210" dirty="0"/>
              <a:t>you”</a:t>
            </a:r>
          </a:p>
          <a:p>
            <a:pPr marL="12700" marR="940435">
              <a:lnSpc>
                <a:spcPct val="100000"/>
              </a:lnSpc>
              <a:spcBef>
                <a:spcPts val="2700"/>
              </a:spcBef>
            </a:pPr>
            <a:r>
              <a:rPr spc="125" dirty="0"/>
              <a:t>“It’s</a:t>
            </a:r>
            <a:r>
              <a:rPr spc="145" dirty="0"/>
              <a:t> </a:t>
            </a:r>
            <a:r>
              <a:rPr spc="275" dirty="0"/>
              <a:t>weird</a:t>
            </a:r>
            <a:r>
              <a:rPr spc="145" dirty="0"/>
              <a:t> </a:t>
            </a:r>
            <a:r>
              <a:rPr spc="350" dirty="0"/>
              <a:t>how</a:t>
            </a:r>
            <a:r>
              <a:rPr spc="150" dirty="0"/>
              <a:t> </a:t>
            </a:r>
            <a:r>
              <a:rPr spc="270" dirty="0"/>
              <a:t>they</a:t>
            </a:r>
            <a:r>
              <a:rPr spc="150" dirty="0"/>
              <a:t> </a:t>
            </a:r>
            <a:r>
              <a:rPr spc="380" dirty="0"/>
              <a:t>make</a:t>
            </a:r>
            <a:r>
              <a:rPr spc="150" dirty="0"/>
              <a:t> it </a:t>
            </a:r>
            <a:r>
              <a:rPr spc="260" dirty="0"/>
              <a:t>look</a:t>
            </a:r>
            <a:r>
              <a:rPr spc="140" dirty="0"/>
              <a:t> </a:t>
            </a:r>
            <a:r>
              <a:rPr spc="265" dirty="0"/>
              <a:t>cool</a:t>
            </a:r>
            <a:r>
              <a:rPr spc="160" dirty="0"/>
              <a:t> </a:t>
            </a:r>
            <a:r>
              <a:rPr spc="360" dirty="0"/>
              <a:t>when</a:t>
            </a:r>
            <a:r>
              <a:rPr spc="155" dirty="0"/>
              <a:t> </a:t>
            </a:r>
            <a:r>
              <a:rPr spc="280" dirty="0"/>
              <a:t>people</a:t>
            </a:r>
            <a:r>
              <a:rPr spc="140" dirty="0"/>
              <a:t> </a:t>
            </a:r>
            <a:r>
              <a:rPr spc="240" dirty="0"/>
              <a:t>are</a:t>
            </a:r>
            <a:r>
              <a:rPr spc="165" dirty="0"/>
              <a:t> </a:t>
            </a:r>
            <a:r>
              <a:rPr spc="270" dirty="0"/>
              <a:t>losing </a:t>
            </a:r>
            <a:r>
              <a:rPr spc="250" dirty="0"/>
              <a:t>everything”</a:t>
            </a:r>
          </a:p>
          <a:p>
            <a:pPr marL="12700">
              <a:lnSpc>
                <a:spcPct val="100000"/>
              </a:lnSpc>
              <a:spcBef>
                <a:spcPts val="2700"/>
              </a:spcBef>
            </a:pPr>
            <a:r>
              <a:rPr spc="170" dirty="0"/>
              <a:t>“My</a:t>
            </a:r>
            <a:r>
              <a:rPr spc="160" dirty="0"/>
              <a:t> </a:t>
            </a:r>
            <a:r>
              <a:rPr spc="295" dirty="0"/>
              <a:t>cousin</a:t>
            </a:r>
            <a:r>
              <a:rPr spc="155" dirty="0"/>
              <a:t> </a:t>
            </a:r>
            <a:r>
              <a:rPr spc="250" dirty="0"/>
              <a:t>started</a:t>
            </a:r>
            <a:r>
              <a:rPr spc="140" dirty="0"/>
              <a:t> </a:t>
            </a:r>
            <a:r>
              <a:rPr spc="290" dirty="0"/>
              <a:t>betting</a:t>
            </a:r>
            <a:r>
              <a:rPr spc="130" dirty="0"/>
              <a:t> </a:t>
            </a:r>
            <a:r>
              <a:rPr spc="310" dirty="0"/>
              <a:t>on</a:t>
            </a:r>
            <a:r>
              <a:rPr spc="165" dirty="0"/>
              <a:t> </a:t>
            </a:r>
            <a:r>
              <a:rPr spc="260" dirty="0"/>
              <a:t>sports</a:t>
            </a:r>
            <a:r>
              <a:rPr spc="155" dirty="0"/>
              <a:t> </a:t>
            </a:r>
            <a:r>
              <a:rPr spc="330" dirty="0"/>
              <a:t>and</a:t>
            </a:r>
            <a:r>
              <a:rPr spc="165" dirty="0"/>
              <a:t> </a:t>
            </a:r>
            <a:r>
              <a:rPr spc="210" dirty="0"/>
              <a:t>lost</a:t>
            </a:r>
            <a:r>
              <a:rPr spc="150" dirty="0"/>
              <a:t> </a:t>
            </a:r>
            <a:r>
              <a:rPr spc="260" dirty="0"/>
              <a:t>a</a:t>
            </a:r>
            <a:r>
              <a:rPr spc="160" dirty="0"/>
              <a:t> </a:t>
            </a:r>
            <a:r>
              <a:rPr spc="270" dirty="0"/>
              <a:t>ton</a:t>
            </a:r>
            <a:r>
              <a:rPr spc="160" dirty="0"/>
              <a:t> </a:t>
            </a:r>
            <a:r>
              <a:rPr spc="195" dirty="0"/>
              <a:t>of</a:t>
            </a:r>
            <a:r>
              <a:rPr spc="160" dirty="0"/>
              <a:t> </a:t>
            </a:r>
            <a:r>
              <a:rPr spc="290" dirty="0"/>
              <a:t>money”</a:t>
            </a:r>
          </a:p>
          <a:p>
            <a:pPr marL="12700">
              <a:lnSpc>
                <a:spcPct val="100000"/>
              </a:lnSpc>
              <a:spcBef>
                <a:spcPts val="2705"/>
              </a:spcBef>
            </a:pPr>
            <a:r>
              <a:rPr spc="90" dirty="0"/>
              <a:t>“I</a:t>
            </a:r>
            <a:r>
              <a:rPr spc="155" dirty="0"/>
              <a:t> </a:t>
            </a:r>
            <a:r>
              <a:rPr spc="285" dirty="0"/>
              <a:t>see</a:t>
            </a:r>
            <a:r>
              <a:rPr spc="145" dirty="0"/>
              <a:t> </a:t>
            </a:r>
            <a:r>
              <a:rPr spc="295" dirty="0"/>
              <a:t>betting</a:t>
            </a:r>
            <a:r>
              <a:rPr spc="120" dirty="0"/>
              <a:t> </a:t>
            </a:r>
            <a:r>
              <a:rPr spc="305" dirty="0"/>
              <a:t>ads</a:t>
            </a:r>
            <a:r>
              <a:rPr spc="180" dirty="0"/>
              <a:t> </a:t>
            </a:r>
            <a:r>
              <a:rPr spc="165" dirty="0"/>
              <a:t>all</a:t>
            </a:r>
            <a:r>
              <a:rPr spc="145" dirty="0"/>
              <a:t> </a:t>
            </a:r>
            <a:r>
              <a:rPr spc="280" dirty="0"/>
              <a:t>the</a:t>
            </a:r>
            <a:r>
              <a:rPr spc="145" dirty="0"/>
              <a:t> </a:t>
            </a:r>
            <a:r>
              <a:rPr spc="295" dirty="0"/>
              <a:t>time</a:t>
            </a:r>
            <a:r>
              <a:rPr spc="120" dirty="0"/>
              <a:t> </a:t>
            </a:r>
            <a:r>
              <a:rPr spc="310" dirty="0"/>
              <a:t>on</a:t>
            </a:r>
            <a:r>
              <a:rPr spc="165" dirty="0"/>
              <a:t> </a:t>
            </a:r>
            <a:r>
              <a:rPr spc="280" dirty="0"/>
              <a:t>TikTok</a:t>
            </a:r>
            <a:r>
              <a:rPr spc="150" dirty="0"/>
              <a:t> </a:t>
            </a:r>
            <a:r>
              <a:rPr spc="330" dirty="0"/>
              <a:t>and</a:t>
            </a:r>
            <a:r>
              <a:rPr spc="175" dirty="0"/>
              <a:t> </a:t>
            </a:r>
            <a:r>
              <a:rPr spc="204" dirty="0"/>
              <a:t>Insta”</a:t>
            </a:r>
          </a:p>
          <a:p>
            <a:pPr marL="12700">
              <a:lnSpc>
                <a:spcPct val="100000"/>
              </a:lnSpc>
              <a:spcBef>
                <a:spcPts val="2700"/>
              </a:spcBef>
            </a:pPr>
            <a:r>
              <a:rPr spc="125" dirty="0"/>
              <a:t>“It</a:t>
            </a:r>
            <a:r>
              <a:rPr spc="145" dirty="0"/>
              <a:t> </a:t>
            </a:r>
            <a:r>
              <a:rPr spc="229" dirty="0"/>
              <a:t>starts</a:t>
            </a:r>
            <a:r>
              <a:rPr spc="150" dirty="0"/>
              <a:t> </a:t>
            </a:r>
            <a:r>
              <a:rPr spc="275" dirty="0"/>
              <a:t>with</a:t>
            </a:r>
            <a:r>
              <a:rPr spc="130" dirty="0"/>
              <a:t> </a:t>
            </a:r>
            <a:r>
              <a:rPr spc="245" dirty="0"/>
              <a:t>$5</a:t>
            </a:r>
            <a:r>
              <a:rPr spc="155" dirty="0"/>
              <a:t> </a:t>
            </a:r>
            <a:r>
              <a:rPr spc="330" dirty="0"/>
              <a:t>and</a:t>
            </a:r>
            <a:r>
              <a:rPr spc="155" dirty="0"/>
              <a:t> </a:t>
            </a:r>
            <a:r>
              <a:rPr spc="254" dirty="0"/>
              <a:t>before</a:t>
            </a:r>
            <a:r>
              <a:rPr spc="150" dirty="0"/>
              <a:t> </a:t>
            </a:r>
            <a:r>
              <a:rPr spc="295" dirty="0"/>
              <a:t>you</a:t>
            </a:r>
            <a:r>
              <a:rPr spc="145" dirty="0"/>
              <a:t> </a:t>
            </a:r>
            <a:r>
              <a:rPr spc="355" dirty="0"/>
              <a:t>know</a:t>
            </a:r>
            <a:r>
              <a:rPr spc="150" dirty="0"/>
              <a:t> it </a:t>
            </a:r>
            <a:r>
              <a:rPr spc="220" dirty="0"/>
              <a:t>you’re</a:t>
            </a:r>
            <a:r>
              <a:rPr spc="135" dirty="0"/>
              <a:t> </a:t>
            </a:r>
            <a:r>
              <a:rPr spc="330" dirty="0"/>
              <a:t>chasing</a:t>
            </a:r>
            <a:r>
              <a:rPr spc="150" dirty="0"/>
              <a:t> </a:t>
            </a:r>
            <a:r>
              <a:rPr spc="215" dirty="0"/>
              <a:t>losses”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741368"/>
            <a:ext cx="12191999" cy="11663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00513" y="6237300"/>
            <a:ext cx="1659254" cy="36410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3939" rIns="0" bIns="0" rtlCol="0">
            <a:spAutoFit/>
          </a:bodyPr>
          <a:lstStyle/>
          <a:p>
            <a:pPr marL="855980">
              <a:lnSpc>
                <a:spcPct val="100000"/>
              </a:lnSpc>
              <a:spcBef>
                <a:spcPts val="100"/>
              </a:spcBef>
            </a:pPr>
            <a:r>
              <a:rPr spc="204" dirty="0"/>
              <a:t>Quotes</a:t>
            </a:r>
            <a:r>
              <a:rPr spc="60" dirty="0"/>
              <a:t> </a:t>
            </a:r>
            <a:r>
              <a:rPr spc="365" dirty="0"/>
              <a:t>From</a:t>
            </a:r>
            <a:r>
              <a:rPr spc="75" dirty="0"/>
              <a:t> </a:t>
            </a:r>
            <a:r>
              <a:rPr spc="225" dirty="0"/>
              <a:t>Survey</a:t>
            </a:r>
            <a:r>
              <a:rPr spc="70" dirty="0"/>
              <a:t> </a:t>
            </a:r>
            <a:r>
              <a:rPr spc="229" dirty="0"/>
              <a:t>Participants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73302" y="1886458"/>
            <a:ext cx="9715500" cy="35928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90" dirty="0">
                <a:solidFill>
                  <a:srgbClr val="225766"/>
                </a:solidFill>
                <a:latin typeface="Calibri"/>
                <a:cs typeface="Calibri"/>
              </a:rPr>
              <a:t>“I</a:t>
            </a:r>
            <a:r>
              <a:rPr sz="2400" b="1" spc="155" dirty="0">
                <a:solidFill>
                  <a:srgbClr val="225766"/>
                </a:solidFill>
                <a:latin typeface="Calibri"/>
                <a:cs typeface="Calibri"/>
              </a:rPr>
              <a:t> </a:t>
            </a:r>
            <a:r>
              <a:rPr sz="2400" b="1" spc="235" dirty="0">
                <a:solidFill>
                  <a:srgbClr val="225766"/>
                </a:solidFill>
                <a:latin typeface="Calibri"/>
                <a:cs typeface="Calibri"/>
              </a:rPr>
              <a:t>don’t</a:t>
            </a:r>
            <a:r>
              <a:rPr sz="2400" b="1" spc="160" dirty="0">
                <a:solidFill>
                  <a:srgbClr val="225766"/>
                </a:solidFill>
                <a:latin typeface="Calibri"/>
                <a:cs typeface="Calibri"/>
              </a:rPr>
              <a:t> </a:t>
            </a:r>
            <a:r>
              <a:rPr sz="2400" b="1" spc="360" dirty="0">
                <a:solidFill>
                  <a:srgbClr val="225766"/>
                </a:solidFill>
                <a:latin typeface="Calibri"/>
                <a:cs typeface="Calibri"/>
              </a:rPr>
              <a:t>gamble</a:t>
            </a:r>
            <a:r>
              <a:rPr sz="2400" b="1" spc="145" dirty="0">
                <a:solidFill>
                  <a:srgbClr val="225766"/>
                </a:solidFill>
                <a:latin typeface="Calibri"/>
                <a:cs typeface="Calibri"/>
              </a:rPr>
              <a:t> </a:t>
            </a:r>
            <a:r>
              <a:rPr sz="2400" b="1" spc="295" dirty="0">
                <a:solidFill>
                  <a:srgbClr val="225766"/>
                </a:solidFill>
                <a:latin typeface="Calibri"/>
                <a:cs typeface="Calibri"/>
              </a:rPr>
              <a:t>but</a:t>
            </a:r>
            <a:r>
              <a:rPr sz="2400" b="1" spc="155" dirty="0">
                <a:solidFill>
                  <a:srgbClr val="225766"/>
                </a:solidFill>
                <a:latin typeface="Calibri"/>
                <a:cs typeface="Calibri"/>
              </a:rPr>
              <a:t> </a:t>
            </a:r>
            <a:r>
              <a:rPr sz="2400" b="1" spc="125" dirty="0">
                <a:solidFill>
                  <a:srgbClr val="225766"/>
                </a:solidFill>
                <a:latin typeface="Calibri"/>
                <a:cs typeface="Calibri"/>
              </a:rPr>
              <a:t>I</a:t>
            </a:r>
            <a:r>
              <a:rPr sz="2400" b="1" spc="160" dirty="0">
                <a:solidFill>
                  <a:srgbClr val="225766"/>
                </a:solidFill>
                <a:latin typeface="Calibri"/>
                <a:cs typeface="Calibri"/>
              </a:rPr>
              <a:t> </a:t>
            </a:r>
            <a:r>
              <a:rPr sz="2400" b="1" spc="350" dirty="0">
                <a:solidFill>
                  <a:srgbClr val="225766"/>
                </a:solidFill>
                <a:latin typeface="Calibri"/>
                <a:cs typeface="Calibri"/>
              </a:rPr>
              <a:t>know</a:t>
            </a:r>
            <a:r>
              <a:rPr sz="2400" b="1" spc="135" dirty="0">
                <a:solidFill>
                  <a:srgbClr val="225766"/>
                </a:solidFill>
                <a:latin typeface="Calibri"/>
                <a:cs typeface="Calibri"/>
              </a:rPr>
              <a:t> </a:t>
            </a:r>
            <a:r>
              <a:rPr sz="2400" b="1" spc="340" dirty="0">
                <a:solidFill>
                  <a:srgbClr val="225766"/>
                </a:solidFill>
                <a:latin typeface="Calibri"/>
                <a:cs typeface="Calibri"/>
              </a:rPr>
              <a:t>someone</a:t>
            </a:r>
            <a:r>
              <a:rPr sz="2400" b="1" spc="125" dirty="0">
                <a:solidFill>
                  <a:srgbClr val="225766"/>
                </a:solidFill>
                <a:latin typeface="Calibri"/>
                <a:cs typeface="Calibri"/>
              </a:rPr>
              <a:t> </a:t>
            </a:r>
            <a:r>
              <a:rPr sz="2400" b="1" spc="355" dirty="0">
                <a:solidFill>
                  <a:srgbClr val="225766"/>
                </a:solidFill>
                <a:latin typeface="Calibri"/>
                <a:cs typeface="Calibri"/>
              </a:rPr>
              <a:t>who</a:t>
            </a:r>
            <a:r>
              <a:rPr sz="2400" b="1" spc="150" dirty="0">
                <a:solidFill>
                  <a:srgbClr val="225766"/>
                </a:solidFill>
                <a:latin typeface="Calibri"/>
                <a:cs typeface="Calibri"/>
              </a:rPr>
              <a:t> </a:t>
            </a:r>
            <a:r>
              <a:rPr sz="2400" b="1" spc="300" dirty="0">
                <a:solidFill>
                  <a:srgbClr val="225766"/>
                </a:solidFill>
                <a:latin typeface="Calibri"/>
                <a:cs typeface="Calibri"/>
              </a:rPr>
              <a:t>does</a:t>
            </a:r>
            <a:r>
              <a:rPr sz="2400" b="1" spc="155" dirty="0">
                <a:solidFill>
                  <a:srgbClr val="225766"/>
                </a:solidFill>
                <a:latin typeface="Calibri"/>
                <a:cs typeface="Calibri"/>
              </a:rPr>
              <a:t> </a:t>
            </a:r>
            <a:r>
              <a:rPr sz="2400" b="1" spc="335" dirty="0">
                <a:solidFill>
                  <a:srgbClr val="225766"/>
                </a:solidFill>
                <a:latin typeface="Calibri"/>
                <a:cs typeface="Calibri"/>
              </a:rPr>
              <a:t>and</a:t>
            </a:r>
            <a:r>
              <a:rPr sz="2400" b="1" spc="160" dirty="0">
                <a:solidFill>
                  <a:srgbClr val="225766"/>
                </a:solidFill>
                <a:latin typeface="Calibri"/>
                <a:cs typeface="Calibri"/>
              </a:rPr>
              <a:t> </a:t>
            </a:r>
            <a:r>
              <a:rPr sz="2400" b="1" spc="195" dirty="0">
                <a:solidFill>
                  <a:srgbClr val="225766"/>
                </a:solidFill>
                <a:latin typeface="Calibri"/>
                <a:cs typeface="Calibri"/>
              </a:rPr>
              <a:t>is</a:t>
            </a:r>
            <a:r>
              <a:rPr sz="2400" b="1" spc="155" dirty="0">
                <a:solidFill>
                  <a:srgbClr val="225766"/>
                </a:solidFill>
                <a:latin typeface="Calibri"/>
                <a:cs typeface="Calibri"/>
              </a:rPr>
              <a:t> </a:t>
            </a:r>
            <a:r>
              <a:rPr sz="2400" b="1" spc="225" dirty="0">
                <a:solidFill>
                  <a:srgbClr val="225766"/>
                </a:solidFill>
                <a:latin typeface="Calibri"/>
                <a:cs typeface="Calibri"/>
              </a:rPr>
              <a:t>heavily </a:t>
            </a:r>
            <a:r>
              <a:rPr sz="2400" b="1" spc="260" dirty="0">
                <a:solidFill>
                  <a:srgbClr val="225766"/>
                </a:solidFill>
                <a:latin typeface="Calibri"/>
                <a:cs typeface="Calibri"/>
              </a:rPr>
              <a:t>addicted”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700"/>
              </a:spcBef>
            </a:pPr>
            <a:r>
              <a:rPr sz="2400" b="1" spc="110" dirty="0">
                <a:solidFill>
                  <a:srgbClr val="225766"/>
                </a:solidFill>
                <a:latin typeface="Calibri"/>
                <a:cs typeface="Calibri"/>
              </a:rPr>
              <a:t>“If</a:t>
            </a:r>
            <a:r>
              <a:rPr sz="2400" b="1" spc="150" dirty="0">
                <a:solidFill>
                  <a:srgbClr val="225766"/>
                </a:solidFill>
                <a:latin typeface="Calibri"/>
                <a:cs typeface="Calibri"/>
              </a:rPr>
              <a:t> </a:t>
            </a:r>
            <a:r>
              <a:rPr sz="2400" b="1" spc="125" dirty="0">
                <a:solidFill>
                  <a:srgbClr val="225766"/>
                </a:solidFill>
                <a:latin typeface="Calibri"/>
                <a:cs typeface="Calibri"/>
              </a:rPr>
              <a:t>I</a:t>
            </a:r>
            <a:r>
              <a:rPr sz="2400" b="1" spc="155" dirty="0">
                <a:solidFill>
                  <a:srgbClr val="225766"/>
                </a:solidFill>
                <a:latin typeface="Calibri"/>
                <a:cs typeface="Calibri"/>
              </a:rPr>
              <a:t> </a:t>
            </a:r>
            <a:r>
              <a:rPr sz="2400" b="1" spc="265" dirty="0">
                <a:solidFill>
                  <a:srgbClr val="225766"/>
                </a:solidFill>
                <a:latin typeface="Calibri"/>
                <a:cs typeface="Calibri"/>
              </a:rPr>
              <a:t>stop</a:t>
            </a:r>
            <a:r>
              <a:rPr sz="2400" b="1" spc="160" dirty="0">
                <a:solidFill>
                  <a:srgbClr val="225766"/>
                </a:solidFill>
                <a:latin typeface="Calibri"/>
                <a:cs typeface="Calibri"/>
              </a:rPr>
              <a:t> </a:t>
            </a:r>
            <a:r>
              <a:rPr sz="2400" b="1" spc="320" dirty="0">
                <a:solidFill>
                  <a:srgbClr val="225766"/>
                </a:solidFill>
                <a:latin typeface="Calibri"/>
                <a:cs typeface="Calibri"/>
              </a:rPr>
              <a:t>gambling,</a:t>
            </a:r>
            <a:r>
              <a:rPr sz="2400" b="1" spc="130" dirty="0">
                <a:solidFill>
                  <a:srgbClr val="225766"/>
                </a:solidFill>
                <a:latin typeface="Calibri"/>
                <a:cs typeface="Calibri"/>
              </a:rPr>
              <a:t> </a:t>
            </a:r>
            <a:r>
              <a:rPr sz="2400" b="1" spc="100" dirty="0">
                <a:solidFill>
                  <a:srgbClr val="225766"/>
                </a:solidFill>
                <a:latin typeface="Calibri"/>
                <a:cs typeface="Calibri"/>
              </a:rPr>
              <a:t>I’ll</a:t>
            </a:r>
            <a:r>
              <a:rPr sz="2400" b="1" spc="120" dirty="0">
                <a:solidFill>
                  <a:srgbClr val="225766"/>
                </a:solidFill>
                <a:latin typeface="Calibri"/>
                <a:cs typeface="Calibri"/>
              </a:rPr>
              <a:t> </a:t>
            </a:r>
            <a:r>
              <a:rPr sz="2400" b="1" spc="245" dirty="0">
                <a:solidFill>
                  <a:srgbClr val="225766"/>
                </a:solidFill>
                <a:latin typeface="Calibri"/>
                <a:cs typeface="Calibri"/>
              </a:rPr>
              <a:t>explode”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700"/>
              </a:spcBef>
            </a:pPr>
            <a:r>
              <a:rPr sz="2400" b="1" spc="240" dirty="0">
                <a:solidFill>
                  <a:srgbClr val="225766"/>
                </a:solidFill>
                <a:latin typeface="Calibri"/>
                <a:cs typeface="Calibri"/>
              </a:rPr>
              <a:t>“The</a:t>
            </a:r>
            <a:r>
              <a:rPr sz="2400" b="1" spc="150" dirty="0">
                <a:solidFill>
                  <a:srgbClr val="225766"/>
                </a:solidFill>
                <a:latin typeface="Calibri"/>
                <a:cs typeface="Calibri"/>
              </a:rPr>
              <a:t> </a:t>
            </a:r>
            <a:r>
              <a:rPr sz="2400" b="1" spc="290" dirty="0">
                <a:solidFill>
                  <a:srgbClr val="225766"/>
                </a:solidFill>
                <a:latin typeface="Calibri"/>
                <a:cs typeface="Calibri"/>
              </a:rPr>
              <a:t>excitement</a:t>
            </a:r>
            <a:r>
              <a:rPr sz="2400" b="1" spc="155" dirty="0">
                <a:solidFill>
                  <a:srgbClr val="225766"/>
                </a:solidFill>
                <a:latin typeface="Calibri"/>
                <a:cs typeface="Calibri"/>
              </a:rPr>
              <a:t> </a:t>
            </a:r>
            <a:r>
              <a:rPr sz="2400" b="1" spc="195" dirty="0">
                <a:solidFill>
                  <a:srgbClr val="225766"/>
                </a:solidFill>
                <a:latin typeface="Calibri"/>
                <a:cs typeface="Calibri"/>
              </a:rPr>
              <a:t>of</a:t>
            </a:r>
            <a:r>
              <a:rPr sz="2400" b="1" spc="160" dirty="0">
                <a:solidFill>
                  <a:srgbClr val="225766"/>
                </a:solidFill>
                <a:latin typeface="Calibri"/>
                <a:cs typeface="Calibri"/>
              </a:rPr>
              <a:t> </a:t>
            </a:r>
            <a:r>
              <a:rPr sz="2400" b="1" spc="250" dirty="0">
                <a:solidFill>
                  <a:srgbClr val="225766"/>
                </a:solidFill>
                <a:latin typeface="Calibri"/>
                <a:cs typeface="Calibri"/>
              </a:rPr>
              <a:t>gambling...</a:t>
            </a:r>
            <a:r>
              <a:rPr sz="2400" b="1" spc="130" dirty="0">
                <a:solidFill>
                  <a:srgbClr val="225766"/>
                </a:solidFill>
                <a:latin typeface="Calibri"/>
                <a:cs typeface="Calibri"/>
              </a:rPr>
              <a:t> </a:t>
            </a:r>
            <a:r>
              <a:rPr sz="2400" b="1" spc="350" dirty="0">
                <a:solidFill>
                  <a:srgbClr val="225766"/>
                </a:solidFill>
                <a:latin typeface="Calibri"/>
                <a:cs typeface="Calibri"/>
              </a:rPr>
              <a:t>makes</a:t>
            </a:r>
            <a:r>
              <a:rPr sz="2400" b="1" spc="160" dirty="0">
                <a:solidFill>
                  <a:srgbClr val="225766"/>
                </a:solidFill>
                <a:latin typeface="Calibri"/>
                <a:cs typeface="Calibri"/>
              </a:rPr>
              <a:t> </a:t>
            </a:r>
            <a:r>
              <a:rPr sz="2400" b="1" spc="434" dirty="0">
                <a:solidFill>
                  <a:srgbClr val="225766"/>
                </a:solidFill>
                <a:latin typeface="Calibri"/>
                <a:cs typeface="Calibri"/>
              </a:rPr>
              <a:t>me</a:t>
            </a:r>
            <a:r>
              <a:rPr sz="2400" b="1" spc="140" dirty="0">
                <a:solidFill>
                  <a:srgbClr val="225766"/>
                </a:solidFill>
                <a:latin typeface="Calibri"/>
                <a:cs typeface="Calibri"/>
              </a:rPr>
              <a:t> </a:t>
            </a:r>
            <a:r>
              <a:rPr sz="2400" b="1" spc="280" dirty="0">
                <a:solidFill>
                  <a:srgbClr val="225766"/>
                </a:solidFill>
                <a:latin typeface="Calibri"/>
                <a:cs typeface="Calibri"/>
              </a:rPr>
              <a:t>happy”</a:t>
            </a:r>
            <a:endParaRPr sz="2400">
              <a:latin typeface="Calibri"/>
              <a:cs typeface="Calibri"/>
            </a:endParaRPr>
          </a:p>
          <a:p>
            <a:pPr marL="12700" marR="15240">
              <a:lnSpc>
                <a:spcPct val="193800"/>
              </a:lnSpc>
            </a:pPr>
            <a:r>
              <a:rPr sz="2400" b="1" spc="90" dirty="0">
                <a:solidFill>
                  <a:srgbClr val="225766"/>
                </a:solidFill>
                <a:latin typeface="Calibri"/>
                <a:cs typeface="Calibri"/>
              </a:rPr>
              <a:t>“I</a:t>
            </a:r>
            <a:r>
              <a:rPr sz="2400" b="1" spc="160" dirty="0">
                <a:solidFill>
                  <a:srgbClr val="225766"/>
                </a:solidFill>
                <a:latin typeface="Calibri"/>
                <a:cs typeface="Calibri"/>
              </a:rPr>
              <a:t> </a:t>
            </a:r>
            <a:r>
              <a:rPr sz="2400" b="1" spc="360" dirty="0">
                <a:solidFill>
                  <a:srgbClr val="225766"/>
                </a:solidFill>
                <a:latin typeface="Calibri"/>
                <a:cs typeface="Calibri"/>
              </a:rPr>
              <a:t>gamble</a:t>
            </a:r>
            <a:r>
              <a:rPr sz="2400" b="1" spc="145" dirty="0">
                <a:solidFill>
                  <a:srgbClr val="225766"/>
                </a:solidFill>
                <a:latin typeface="Calibri"/>
                <a:cs typeface="Calibri"/>
              </a:rPr>
              <a:t> </a:t>
            </a:r>
            <a:r>
              <a:rPr sz="2400" b="1" spc="335" dirty="0">
                <a:solidFill>
                  <a:srgbClr val="225766"/>
                </a:solidFill>
                <a:latin typeface="Calibri"/>
                <a:cs typeface="Calibri"/>
              </a:rPr>
              <a:t>most</a:t>
            </a:r>
            <a:r>
              <a:rPr sz="2400" b="1" spc="150" dirty="0">
                <a:solidFill>
                  <a:srgbClr val="225766"/>
                </a:solidFill>
                <a:latin typeface="Calibri"/>
                <a:cs typeface="Calibri"/>
              </a:rPr>
              <a:t> </a:t>
            </a:r>
            <a:r>
              <a:rPr sz="2400" b="1" spc="360" dirty="0">
                <a:solidFill>
                  <a:srgbClr val="225766"/>
                </a:solidFill>
                <a:latin typeface="Calibri"/>
                <a:cs typeface="Calibri"/>
              </a:rPr>
              <a:t>when</a:t>
            </a:r>
            <a:r>
              <a:rPr sz="2400" b="1" spc="135" dirty="0">
                <a:solidFill>
                  <a:srgbClr val="225766"/>
                </a:solidFill>
                <a:latin typeface="Calibri"/>
                <a:cs typeface="Calibri"/>
              </a:rPr>
              <a:t> </a:t>
            </a:r>
            <a:r>
              <a:rPr sz="2400" b="1" spc="260" dirty="0">
                <a:solidFill>
                  <a:srgbClr val="225766"/>
                </a:solidFill>
                <a:latin typeface="Calibri"/>
                <a:cs typeface="Calibri"/>
              </a:rPr>
              <a:t>sport</a:t>
            </a:r>
            <a:r>
              <a:rPr sz="2400" b="1" spc="160" dirty="0">
                <a:solidFill>
                  <a:srgbClr val="225766"/>
                </a:solidFill>
                <a:latin typeface="Calibri"/>
                <a:cs typeface="Calibri"/>
              </a:rPr>
              <a:t> </a:t>
            </a:r>
            <a:r>
              <a:rPr sz="2400" b="1" spc="195" dirty="0">
                <a:solidFill>
                  <a:srgbClr val="225766"/>
                </a:solidFill>
                <a:latin typeface="Calibri"/>
                <a:cs typeface="Calibri"/>
              </a:rPr>
              <a:t>is</a:t>
            </a:r>
            <a:r>
              <a:rPr sz="2400" b="1" spc="155" dirty="0">
                <a:solidFill>
                  <a:srgbClr val="225766"/>
                </a:solidFill>
                <a:latin typeface="Calibri"/>
                <a:cs typeface="Calibri"/>
              </a:rPr>
              <a:t> </a:t>
            </a:r>
            <a:r>
              <a:rPr sz="2400" b="1" spc="210" dirty="0">
                <a:solidFill>
                  <a:srgbClr val="225766"/>
                </a:solidFill>
                <a:latin typeface="Calibri"/>
                <a:cs typeface="Calibri"/>
              </a:rPr>
              <a:t>off-</a:t>
            </a:r>
            <a:r>
              <a:rPr sz="2400" b="1" spc="285" dirty="0">
                <a:solidFill>
                  <a:srgbClr val="225766"/>
                </a:solidFill>
                <a:latin typeface="Calibri"/>
                <a:cs typeface="Calibri"/>
              </a:rPr>
              <a:t>season</a:t>
            </a:r>
            <a:r>
              <a:rPr sz="2400" b="1" spc="175" dirty="0">
                <a:solidFill>
                  <a:srgbClr val="225766"/>
                </a:solidFill>
                <a:latin typeface="Calibri"/>
                <a:cs typeface="Calibri"/>
              </a:rPr>
              <a:t> </a:t>
            </a:r>
            <a:r>
              <a:rPr sz="2400" b="1" spc="215" dirty="0">
                <a:solidFill>
                  <a:srgbClr val="225766"/>
                </a:solidFill>
                <a:latin typeface="Calibri"/>
                <a:cs typeface="Calibri"/>
              </a:rPr>
              <a:t>—</a:t>
            </a:r>
            <a:r>
              <a:rPr sz="2400" b="1" spc="175" dirty="0">
                <a:solidFill>
                  <a:srgbClr val="225766"/>
                </a:solidFill>
                <a:latin typeface="Calibri"/>
                <a:cs typeface="Calibri"/>
              </a:rPr>
              <a:t> </a:t>
            </a:r>
            <a:r>
              <a:rPr sz="2400" b="1" spc="125" dirty="0">
                <a:solidFill>
                  <a:srgbClr val="225766"/>
                </a:solidFill>
                <a:latin typeface="Calibri"/>
                <a:cs typeface="Calibri"/>
              </a:rPr>
              <a:t>I</a:t>
            </a:r>
            <a:r>
              <a:rPr sz="2400" b="1" spc="160" dirty="0">
                <a:solidFill>
                  <a:srgbClr val="225766"/>
                </a:solidFill>
                <a:latin typeface="Calibri"/>
                <a:cs typeface="Calibri"/>
              </a:rPr>
              <a:t> </a:t>
            </a:r>
            <a:r>
              <a:rPr sz="2400" b="1" spc="320" dirty="0">
                <a:solidFill>
                  <a:srgbClr val="225766"/>
                </a:solidFill>
                <a:latin typeface="Calibri"/>
                <a:cs typeface="Calibri"/>
              </a:rPr>
              <a:t>chase</a:t>
            </a:r>
            <a:r>
              <a:rPr sz="2400" b="1" spc="165" dirty="0">
                <a:solidFill>
                  <a:srgbClr val="225766"/>
                </a:solidFill>
                <a:latin typeface="Calibri"/>
                <a:cs typeface="Calibri"/>
              </a:rPr>
              <a:t> </a:t>
            </a:r>
            <a:r>
              <a:rPr sz="2400" b="1" spc="280" dirty="0">
                <a:solidFill>
                  <a:srgbClr val="225766"/>
                </a:solidFill>
                <a:latin typeface="Calibri"/>
                <a:cs typeface="Calibri"/>
              </a:rPr>
              <a:t>the</a:t>
            </a:r>
            <a:r>
              <a:rPr sz="2400" b="1" spc="145" dirty="0">
                <a:solidFill>
                  <a:srgbClr val="225766"/>
                </a:solidFill>
                <a:latin typeface="Calibri"/>
                <a:cs typeface="Calibri"/>
              </a:rPr>
              <a:t> </a:t>
            </a:r>
            <a:r>
              <a:rPr sz="2400" b="1" spc="285" dirty="0">
                <a:solidFill>
                  <a:srgbClr val="225766"/>
                </a:solidFill>
                <a:latin typeface="Calibri"/>
                <a:cs typeface="Calibri"/>
              </a:rPr>
              <a:t>high” </a:t>
            </a:r>
            <a:r>
              <a:rPr sz="2400" b="1" spc="90" dirty="0">
                <a:solidFill>
                  <a:srgbClr val="225766"/>
                </a:solidFill>
                <a:latin typeface="Calibri"/>
                <a:cs typeface="Calibri"/>
              </a:rPr>
              <a:t>“I</a:t>
            </a:r>
            <a:r>
              <a:rPr sz="2400" b="1" spc="160" dirty="0">
                <a:solidFill>
                  <a:srgbClr val="225766"/>
                </a:solidFill>
                <a:latin typeface="Calibri"/>
                <a:cs typeface="Calibri"/>
              </a:rPr>
              <a:t> </a:t>
            </a:r>
            <a:r>
              <a:rPr sz="2400" b="1" spc="320" dirty="0">
                <a:solidFill>
                  <a:srgbClr val="225766"/>
                </a:solidFill>
                <a:latin typeface="Calibri"/>
                <a:cs typeface="Calibri"/>
              </a:rPr>
              <a:t>used</a:t>
            </a:r>
            <a:r>
              <a:rPr sz="2400" b="1" spc="160" dirty="0">
                <a:solidFill>
                  <a:srgbClr val="225766"/>
                </a:solidFill>
                <a:latin typeface="Calibri"/>
                <a:cs typeface="Calibri"/>
              </a:rPr>
              <a:t> </a:t>
            </a:r>
            <a:r>
              <a:rPr sz="2400" b="1" spc="200" dirty="0">
                <a:solidFill>
                  <a:srgbClr val="225766"/>
                </a:solidFill>
                <a:latin typeface="Calibri"/>
                <a:cs typeface="Calibri"/>
              </a:rPr>
              <a:t>to</a:t>
            </a:r>
            <a:r>
              <a:rPr sz="2400" b="1" spc="165" dirty="0">
                <a:solidFill>
                  <a:srgbClr val="225766"/>
                </a:solidFill>
                <a:latin typeface="Calibri"/>
                <a:cs typeface="Calibri"/>
              </a:rPr>
              <a:t> </a:t>
            </a:r>
            <a:r>
              <a:rPr sz="2400" b="1" spc="280" dirty="0">
                <a:solidFill>
                  <a:srgbClr val="225766"/>
                </a:solidFill>
                <a:latin typeface="Calibri"/>
                <a:cs typeface="Calibri"/>
              </a:rPr>
              <a:t>think</a:t>
            </a:r>
            <a:r>
              <a:rPr sz="2400" b="1" spc="145" dirty="0">
                <a:solidFill>
                  <a:srgbClr val="225766"/>
                </a:solidFill>
                <a:latin typeface="Calibri"/>
                <a:cs typeface="Calibri"/>
              </a:rPr>
              <a:t> it</a:t>
            </a:r>
            <a:r>
              <a:rPr sz="2400" b="1" spc="135" dirty="0">
                <a:solidFill>
                  <a:srgbClr val="225766"/>
                </a:solidFill>
                <a:latin typeface="Calibri"/>
                <a:cs typeface="Calibri"/>
              </a:rPr>
              <a:t> </a:t>
            </a:r>
            <a:r>
              <a:rPr sz="2400" b="1" spc="310" dirty="0">
                <a:solidFill>
                  <a:srgbClr val="225766"/>
                </a:solidFill>
                <a:latin typeface="Calibri"/>
                <a:cs typeface="Calibri"/>
              </a:rPr>
              <a:t>was</a:t>
            </a:r>
            <a:r>
              <a:rPr sz="2400" b="1" spc="165" dirty="0">
                <a:solidFill>
                  <a:srgbClr val="225766"/>
                </a:solidFill>
                <a:latin typeface="Calibri"/>
                <a:cs typeface="Calibri"/>
              </a:rPr>
              <a:t> </a:t>
            </a:r>
            <a:r>
              <a:rPr sz="2400" b="1" spc="280" dirty="0">
                <a:solidFill>
                  <a:srgbClr val="225766"/>
                </a:solidFill>
                <a:latin typeface="Calibri"/>
                <a:cs typeface="Calibri"/>
              </a:rPr>
              <a:t>fun</a:t>
            </a:r>
            <a:r>
              <a:rPr sz="2400" b="1" spc="155" dirty="0">
                <a:solidFill>
                  <a:srgbClr val="225766"/>
                </a:solidFill>
                <a:latin typeface="Calibri"/>
                <a:cs typeface="Calibri"/>
              </a:rPr>
              <a:t> </a:t>
            </a:r>
            <a:r>
              <a:rPr sz="2400" b="1" spc="229" dirty="0">
                <a:solidFill>
                  <a:srgbClr val="225766"/>
                </a:solidFill>
                <a:latin typeface="Calibri"/>
                <a:cs typeface="Calibri"/>
              </a:rPr>
              <a:t>until</a:t>
            </a:r>
            <a:r>
              <a:rPr sz="2400" b="1" spc="140" dirty="0">
                <a:solidFill>
                  <a:srgbClr val="225766"/>
                </a:solidFill>
                <a:latin typeface="Calibri"/>
                <a:cs typeface="Calibri"/>
              </a:rPr>
              <a:t> </a:t>
            </a:r>
            <a:r>
              <a:rPr sz="2400" b="1" spc="125" dirty="0">
                <a:solidFill>
                  <a:srgbClr val="225766"/>
                </a:solidFill>
                <a:latin typeface="Calibri"/>
                <a:cs typeface="Calibri"/>
              </a:rPr>
              <a:t>I</a:t>
            </a:r>
            <a:r>
              <a:rPr sz="2400" b="1" spc="170" dirty="0">
                <a:solidFill>
                  <a:srgbClr val="225766"/>
                </a:solidFill>
                <a:latin typeface="Calibri"/>
                <a:cs typeface="Calibri"/>
              </a:rPr>
              <a:t> </a:t>
            </a:r>
            <a:r>
              <a:rPr sz="2400" b="1" spc="320" dirty="0">
                <a:solidFill>
                  <a:srgbClr val="225766"/>
                </a:solidFill>
                <a:latin typeface="Calibri"/>
                <a:cs typeface="Calibri"/>
              </a:rPr>
              <a:t>saw</a:t>
            </a:r>
            <a:r>
              <a:rPr sz="2400" b="1" spc="150" dirty="0">
                <a:solidFill>
                  <a:srgbClr val="225766"/>
                </a:solidFill>
                <a:latin typeface="Calibri"/>
                <a:cs typeface="Calibri"/>
              </a:rPr>
              <a:t> </a:t>
            </a:r>
            <a:r>
              <a:rPr sz="2400" b="1" spc="400" dirty="0">
                <a:solidFill>
                  <a:srgbClr val="225766"/>
                </a:solidFill>
                <a:latin typeface="Calibri"/>
                <a:cs typeface="Calibri"/>
              </a:rPr>
              <a:t>my</a:t>
            </a:r>
            <a:r>
              <a:rPr sz="2400" b="1" spc="155" dirty="0">
                <a:solidFill>
                  <a:srgbClr val="225766"/>
                </a:solidFill>
                <a:latin typeface="Calibri"/>
                <a:cs typeface="Calibri"/>
              </a:rPr>
              <a:t> </a:t>
            </a:r>
            <a:r>
              <a:rPr sz="2400" b="1" spc="500" dirty="0">
                <a:solidFill>
                  <a:srgbClr val="225766"/>
                </a:solidFill>
                <a:latin typeface="Calibri"/>
                <a:cs typeface="Calibri"/>
              </a:rPr>
              <a:t>mum</a:t>
            </a:r>
            <a:r>
              <a:rPr sz="2400" b="1" spc="150" dirty="0">
                <a:solidFill>
                  <a:srgbClr val="225766"/>
                </a:solidFill>
                <a:latin typeface="Calibri"/>
                <a:cs typeface="Calibri"/>
              </a:rPr>
              <a:t> </a:t>
            </a:r>
            <a:r>
              <a:rPr sz="2400" b="1" spc="395" dirty="0">
                <a:solidFill>
                  <a:srgbClr val="225766"/>
                </a:solidFill>
                <a:latin typeface="Calibri"/>
                <a:cs typeface="Calibri"/>
              </a:rPr>
              <a:t>go</a:t>
            </a:r>
            <a:r>
              <a:rPr sz="2400" b="1" spc="155" dirty="0">
                <a:solidFill>
                  <a:srgbClr val="225766"/>
                </a:solidFill>
                <a:latin typeface="Calibri"/>
                <a:cs typeface="Calibri"/>
              </a:rPr>
              <a:t> </a:t>
            </a:r>
            <a:r>
              <a:rPr sz="2400" b="1" spc="315" dirty="0">
                <a:solidFill>
                  <a:srgbClr val="225766"/>
                </a:solidFill>
                <a:latin typeface="Calibri"/>
                <a:cs typeface="Calibri"/>
              </a:rPr>
              <a:t>through</a:t>
            </a:r>
            <a:r>
              <a:rPr sz="2400" b="1" spc="145" dirty="0">
                <a:solidFill>
                  <a:srgbClr val="225766"/>
                </a:solidFill>
                <a:latin typeface="Calibri"/>
                <a:cs typeface="Calibri"/>
              </a:rPr>
              <a:t> </a:t>
            </a:r>
            <a:r>
              <a:rPr sz="2400" b="1" spc="135" dirty="0">
                <a:solidFill>
                  <a:srgbClr val="225766"/>
                </a:solidFill>
                <a:latin typeface="Calibri"/>
                <a:cs typeface="Calibri"/>
              </a:rPr>
              <a:t>it”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741368"/>
            <a:ext cx="12191999" cy="11663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00513" y="6237300"/>
            <a:ext cx="1659254" cy="36410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3939" rIns="0" bIns="0" rtlCol="0">
            <a:spAutoFit/>
          </a:bodyPr>
          <a:lstStyle/>
          <a:p>
            <a:pPr marL="844550">
              <a:lnSpc>
                <a:spcPct val="100000"/>
              </a:lnSpc>
              <a:spcBef>
                <a:spcPts val="100"/>
              </a:spcBef>
            </a:pPr>
            <a:r>
              <a:rPr spc="204" dirty="0"/>
              <a:t>Quotes</a:t>
            </a:r>
            <a:r>
              <a:rPr spc="60" dirty="0"/>
              <a:t> </a:t>
            </a:r>
            <a:r>
              <a:rPr spc="365" dirty="0"/>
              <a:t>From</a:t>
            </a:r>
            <a:r>
              <a:rPr spc="75" dirty="0"/>
              <a:t> </a:t>
            </a:r>
            <a:r>
              <a:rPr spc="225" dirty="0"/>
              <a:t>Survey</a:t>
            </a:r>
            <a:r>
              <a:rPr spc="70" dirty="0"/>
              <a:t> </a:t>
            </a:r>
            <a:r>
              <a:rPr spc="229" dirty="0"/>
              <a:t>Participants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3070">
              <a:lnSpc>
                <a:spcPct val="100000"/>
              </a:lnSpc>
              <a:spcBef>
                <a:spcPts val="100"/>
              </a:spcBef>
            </a:pPr>
            <a:r>
              <a:rPr spc="160" dirty="0"/>
              <a:t>“All</a:t>
            </a:r>
            <a:r>
              <a:rPr spc="145" dirty="0"/>
              <a:t> </a:t>
            </a:r>
            <a:r>
              <a:rPr spc="400" dirty="0"/>
              <a:t>my</a:t>
            </a:r>
            <a:r>
              <a:rPr spc="155" dirty="0"/>
              <a:t> </a:t>
            </a:r>
            <a:r>
              <a:rPr spc="315" dirty="0"/>
              <a:t>mates</a:t>
            </a:r>
            <a:r>
              <a:rPr spc="155" dirty="0"/>
              <a:t> </a:t>
            </a:r>
            <a:r>
              <a:rPr spc="275" dirty="0"/>
              <a:t>bet</a:t>
            </a:r>
            <a:r>
              <a:rPr spc="155" dirty="0"/>
              <a:t> </a:t>
            </a:r>
            <a:r>
              <a:rPr spc="310" dirty="0"/>
              <a:t>on</a:t>
            </a:r>
            <a:r>
              <a:rPr spc="155" dirty="0"/>
              <a:t> </a:t>
            </a:r>
            <a:r>
              <a:rPr spc="280" dirty="0"/>
              <a:t>the</a:t>
            </a:r>
            <a:r>
              <a:rPr spc="145" dirty="0"/>
              <a:t> </a:t>
            </a:r>
            <a:r>
              <a:rPr spc="215" dirty="0"/>
              <a:t>footy</a:t>
            </a:r>
            <a:r>
              <a:rPr spc="140" dirty="0"/>
              <a:t> </a:t>
            </a:r>
            <a:r>
              <a:rPr spc="285" dirty="0"/>
              <a:t>even</a:t>
            </a:r>
            <a:r>
              <a:rPr spc="165" dirty="0"/>
              <a:t> </a:t>
            </a:r>
            <a:r>
              <a:rPr spc="345" dirty="0"/>
              <a:t>though</a:t>
            </a:r>
            <a:r>
              <a:rPr spc="135" dirty="0"/>
              <a:t> </a:t>
            </a:r>
            <a:r>
              <a:rPr spc="235" dirty="0"/>
              <a:t>we’re</a:t>
            </a:r>
            <a:r>
              <a:rPr spc="150" dirty="0"/>
              <a:t> </a:t>
            </a:r>
            <a:r>
              <a:rPr spc="290" dirty="0"/>
              <a:t>underage”</a:t>
            </a:r>
          </a:p>
          <a:p>
            <a:pPr marL="433070" marR="1058545">
              <a:lnSpc>
                <a:spcPct val="100000"/>
              </a:lnSpc>
              <a:spcBef>
                <a:spcPts val="2700"/>
              </a:spcBef>
            </a:pPr>
            <a:r>
              <a:rPr spc="265" dirty="0"/>
              <a:t>“We</a:t>
            </a:r>
            <a:r>
              <a:rPr spc="150" dirty="0"/>
              <a:t> </a:t>
            </a:r>
            <a:r>
              <a:rPr spc="335" dirty="0"/>
              <a:t>get</a:t>
            </a:r>
            <a:r>
              <a:rPr spc="150" dirty="0"/>
              <a:t> </a:t>
            </a:r>
            <a:r>
              <a:rPr spc="315" dirty="0"/>
              <a:t>taught</a:t>
            </a:r>
            <a:r>
              <a:rPr spc="150" dirty="0"/>
              <a:t> </a:t>
            </a:r>
            <a:r>
              <a:rPr spc="285" dirty="0"/>
              <a:t>about</a:t>
            </a:r>
            <a:r>
              <a:rPr spc="175" dirty="0"/>
              <a:t> </a:t>
            </a:r>
            <a:r>
              <a:rPr spc="340" dirty="0"/>
              <a:t>drugs</a:t>
            </a:r>
            <a:r>
              <a:rPr spc="155" dirty="0"/>
              <a:t> </a:t>
            </a:r>
            <a:r>
              <a:rPr spc="335" dirty="0"/>
              <a:t>and</a:t>
            </a:r>
            <a:r>
              <a:rPr spc="165" dirty="0"/>
              <a:t> </a:t>
            </a:r>
            <a:r>
              <a:rPr spc="254" dirty="0"/>
              <a:t>alcohol</a:t>
            </a:r>
            <a:r>
              <a:rPr spc="135" dirty="0"/>
              <a:t> </a:t>
            </a:r>
            <a:r>
              <a:rPr spc="235" dirty="0"/>
              <a:t>in</a:t>
            </a:r>
            <a:r>
              <a:rPr spc="160" dirty="0"/>
              <a:t> </a:t>
            </a:r>
            <a:r>
              <a:rPr spc="285" dirty="0"/>
              <a:t>school</a:t>
            </a:r>
            <a:r>
              <a:rPr spc="150" dirty="0"/>
              <a:t> </a:t>
            </a:r>
            <a:r>
              <a:rPr spc="295" dirty="0"/>
              <a:t>but</a:t>
            </a:r>
            <a:r>
              <a:rPr spc="160" dirty="0"/>
              <a:t> </a:t>
            </a:r>
            <a:r>
              <a:rPr spc="254" dirty="0"/>
              <a:t>never </a:t>
            </a:r>
            <a:r>
              <a:rPr spc="320" dirty="0"/>
              <a:t>gambling”</a:t>
            </a:r>
          </a:p>
          <a:p>
            <a:pPr marL="433070">
              <a:lnSpc>
                <a:spcPct val="100000"/>
              </a:lnSpc>
              <a:spcBef>
                <a:spcPts val="2700"/>
              </a:spcBef>
            </a:pPr>
            <a:r>
              <a:rPr spc="254" dirty="0"/>
              <a:t>“Have</a:t>
            </a:r>
            <a:r>
              <a:rPr spc="155" dirty="0"/>
              <a:t> </a:t>
            </a:r>
            <a:r>
              <a:rPr spc="335" dirty="0"/>
              <a:t>won</a:t>
            </a:r>
            <a:r>
              <a:rPr spc="155" dirty="0"/>
              <a:t> </a:t>
            </a:r>
            <a:r>
              <a:rPr spc="360" dirty="0"/>
              <a:t>up</a:t>
            </a:r>
            <a:r>
              <a:rPr spc="170" dirty="0"/>
              <a:t> </a:t>
            </a:r>
            <a:r>
              <a:rPr spc="200" dirty="0"/>
              <a:t>to</a:t>
            </a:r>
            <a:r>
              <a:rPr spc="155" dirty="0"/>
              <a:t> </a:t>
            </a:r>
            <a:r>
              <a:rPr spc="355" dirty="0"/>
              <a:t>$2000</a:t>
            </a:r>
            <a:r>
              <a:rPr spc="145" dirty="0"/>
              <a:t> </a:t>
            </a:r>
            <a:r>
              <a:rPr spc="300" dirty="0"/>
              <a:t>but</a:t>
            </a:r>
            <a:r>
              <a:rPr spc="155" dirty="0"/>
              <a:t> </a:t>
            </a:r>
            <a:r>
              <a:rPr spc="210" dirty="0"/>
              <a:t>lost</a:t>
            </a:r>
            <a:r>
              <a:rPr spc="150" dirty="0"/>
              <a:t> </a:t>
            </a:r>
            <a:r>
              <a:rPr spc="145" dirty="0"/>
              <a:t>it </a:t>
            </a:r>
            <a:r>
              <a:rPr spc="165" dirty="0"/>
              <a:t>all</a:t>
            </a:r>
            <a:r>
              <a:rPr spc="150" dirty="0"/>
              <a:t> </a:t>
            </a:r>
            <a:r>
              <a:rPr spc="260" dirty="0"/>
              <a:t>within</a:t>
            </a:r>
            <a:r>
              <a:rPr spc="180" dirty="0"/>
              <a:t> </a:t>
            </a:r>
            <a:r>
              <a:rPr spc="295" dirty="0"/>
              <a:t>30</a:t>
            </a:r>
            <a:r>
              <a:rPr spc="175" dirty="0"/>
              <a:t> </a:t>
            </a:r>
            <a:r>
              <a:rPr spc="265" dirty="0"/>
              <a:t>minutes”</a:t>
            </a:r>
          </a:p>
          <a:p>
            <a:pPr marL="433070" marR="538480">
              <a:lnSpc>
                <a:spcPct val="100000"/>
              </a:lnSpc>
              <a:spcBef>
                <a:spcPts val="2705"/>
              </a:spcBef>
            </a:pPr>
            <a:r>
              <a:rPr spc="125" dirty="0"/>
              <a:t>“It</a:t>
            </a:r>
            <a:r>
              <a:rPr spc="145" dirty="0"/>
              <a:t> </a:t>
            </a:r>
            <a:r>
              <a:rPr spc="335" dirty="0"/>
              <a:t>messes</a:t>
            </a:r>
            <a:r>
              <a:rPr spc="150" dirty="0"/>
              <a:t> </a:t>
            </a:r>
            <a:r>
              <a:rPr spc="275" dirty="0"/>
              <a:t>with</a:t>
            </a:r>
            <a:r>
              <a:rPr spc="135" dirty="0"/>
              <a:t> </a:t>
            </a:r>
            <a:r>
              <a:rPr spc="250" dirty="0"/>
              <a:t>your</a:t>
            </a:r>
            <a:r>
              <a:rPr spc="155" dirty="0"/>
              <a:t> </a:t>
            </a:r>
            <a:r>
              <a:rPr spc="245" dirty="0"/>
              <a:t>head.</a:t>
            </a:r>
            <a:r>
              <a:rPr spc="170" dirty="0"/>
              <a:t> </a:t>
            </a:r>
            <a:r>
              <a:rPr spc="270" dirty="0"/>
              <a:t>You</a:t>
            </a:r>
            <a:r>
              <a:rPr spc="155" dirty="0"/>
              <a:t> </a:t>
            </a:r>
            <a:r>
              <a:rPr spc="285" dirty="0"/>
              <a:t>think</a:t>
            </a:r>
            <a:r>
              <a:rPr spc="145" dirty="0"/>
              <a:t> </a:t>
            </a:r>
            <a:r>
              <a:rPr spc="280" dirty="0"/>
              <a:t>the</a:t>
            </a:r>
            <a:r>
              <a:rPr spc="145" dirty="0"/>
              <a:t> </a:t>
            </a:r>
            <a:r>
              <a:rPr spc="275" dirty="0"/>
              <a:t>next</a:t>
            </a:r>
            <a:r>
              <a:rPr spc="150" dirty="0"/>
              <a:t> </a:t>
            </a:r>
            <a:r>
              <a:rPr spc="300" dirty="0"/>
              <a:t>win</a:t>
            </a:r>
            <a:r>
              <a:rPr spc="150" dirty="0"/>
              <a:t> </a:t>
            </a:r>
            <a:r>
              <a:rPr spc="195" dirty="0"/>
              <a:t>is</a:t>
            </a:r>
            <a:r>
              <a:rPr spc="155" dirty="0"/>
              <a:t> </a:t>
            </a:r>
            <a:r>
              <a:rPr spc="295" dirty="0"/>
              <a:t>around</a:t>
            </a:r>
            <a:r>
              <a:rPr spc="150" dirty="0"/>
              <a:t> </a:t>
            </a:r>
            <a:r>
              <a:rPr spc="254" dirty="0"/>
              <a:t>the </a:t>
            </a:r>
            <a:r>
              <a:rPr spc="229" dirty="0"/>
              <a:t>corner”</a:t>
            </a:r>
          </a:p>
          <a:p>
            <a:pPr marL="433070">
              <a:lnSpc>
                <a:spcPct val="100000"/>
              </a:lnSpc>
              <a:spcBef>
                <a:spcPts val="2700"/>
              </a:spcBef>
            </a:pPr>
            <a:r>
              <a:rPr spc="125" dirty="0"/>
              <a:t>“It</a:t>
            </a:r>
            <a:r>
              <a:rPr spc="145" dirty="0"/>
              <a:t> </a:t>
            </a:r>
            <a:r>
              <a:rPr spc="320" dirty="0"/>
              <a:t>needs</a:t>
            </a:r>
            <a:r>
              <a:rPr spc="155" dirty="0"/>
              <a:t> </a:t>
            </a:r>
            <a:r>
              <a:rPr spc="200" dirty="0"/>
              <a:t>to</a:t>
            </a:r>
            <a:r>
              <a:rPr spc="150" dirty="0"/>
              <a:t> </a:t>
            </a:r>
            <a:r>
              <a:rPr spc="320" dirty="0"/>
              <a:t>be</a:t>
            </a:r>
            <a:r>
              <a:rPr spc="165" dirty="0"/>
              <a:t> </a:t>
            </a:r>
            <a:r>
              <a:rPr spc="265" dirty="0"/>
              <a:t>talked</a:t>
            </a:r>
            <a:r>
              <a:rPr spc="140" dirty="0"/>
              <a:t> </a:t>
            </a:r>
            <a:r>
              <a:rPr spc="285" dirty="0"/>
              <a:t>about</a:t>
            </a:r>
            <a:r>
              <a:rPr spc="160" dirty="0"/>
              <a:t> </a:t>
            </a:r>
            <a:r>
              <a:rPr spc="325" dirty="0"/>
              <a:t>more</a:t>
            </a:r>
            <a:r>
              <a:rPr spc="225" dirty="0"/>
              <a:t> </a:t>
            </a:r>
            <a:r>
              <a:rPr spc="215" dirty="0"/>
              <a:t>—</a:t>
            </a:r>
            <a:r>
              <a:rPr spc="155" dirty="0"/>
              <a:t> </a:t>
            </a:r>
            <a:r>
              <a:rPr spc="145" dirty="0"/>
              <a:t>it’s</a:t>
            </a:r>
            <a:r>
              <a:rPr spc="150" dirty="0"/>
              <a:t> </a:t>
            </a:r>
            <a:r>
              <a:rPr spc="275" dirty="0"/>
              <a:t>not</a:t>
            </a:r>
            <a:r>
              <a:rPr spc="145" dirty="0"/>
              <a:t> </a:t>
            </a:r>
            <a:r>
              <a:rPr spc="229" dirty="0"/>
              <a:t>just</a:t>
            </a:r>
            <a:r>
              <a:rPr spc="150" dirty="0"/>
              <a:t> </a:t>
            </a:r>
            <a:r>
              <a:rPr spc="305" dirty="0"/>
              <a:t>an</a:t>
            </a:r>
            <a:r>
              <a:rPr spc="175" dirty="0"/>
              <a:t> </a:t>
            </a:r>
            <a:r>
              <a:rPr spc="270" dirty="0"/>
              <a:t>adult</a:t>
            </a:r>
            <a:r>
              <a:rPr spc="160" dirty="0"/>
              <a:t> </a:t>
            </a:r>
            <a:r>
              <a:rPr spc="270" dirty="0"/>
              <a:t>problem”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741368"/>
            <a:ext cx="12191999" cy="11663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00513" y="6237300"/>
            <a:ext cx="1659254" cy="36410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3789679" marR="5080" indent="-2820035">
              <a:lnSpc>
                <a:spcPts val="3890"/>
              </a:lnSpc>
              <a:spcBef>
                <a:spcPts val="585"/>
              </a:spcBef>
            </a:pPr>
            <a:r>
              <a:rPr spc="245" dirty="0"/>
              <a:t>Our</a:t>
            </a:r>
            <a:r>
              <a:rPr spc="65" dirty="0"/>
              <a:t> </a:t>
            </a:r>
            <a:r>
              <a:rPr spc="165" dirty="0"/>
              <a:t>Key</a:t>
            </a:r>
            <a:r>
              <a:rPr spc="70" dirty="0"/>
              <a:t> </a:t>
            </a:r>
            <a:r>
              <a:rPr spc="170" dirty="0"/>
              <a:t>Takeaways</a:t>
            </a:r>
            <a:r>
              <a:rPr spc="55" dirty="0"/>
              <a:t> </a:t>
            </a:r>
            <a:r>
              <a:rPr spc="290" dirty="0"/>
              <a:t>for</a:t>
            </a:r>
            <a:r>
              <a:rPr spc="60" dirty="0"/>
              <a:t> </a:t>
            </a:r>
            <a:r>
              <a:rPr spc="180" dirty="0"/>
              <a:t>Level</a:t>
            </a:r>
            <a:r>
              <a:rPr spc="75" dirty="0"/>
              <a:t> </a:t>
            </a:r>
            <a:r>
              <a:rPr spc="295" dirty="0"/>
              <a:t>Up </a:t>
            </a:r>
            <a:r>
              <a:rPr spc="310" dirty="0"/>
              <a:t>Students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960114" y="1967611"/>
            <a:ext cx="4272280" cy="3028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3200" i="1" spc="75" dirty="0">
                <a:solidFill>
                  <a:srgbClr val="225766"/>
                </a:solidFill>
                <a:latin typeface="Century Gothic"/>
                <a:cs typeface="Century Gothic"/>
              </a:rPr>
              <a:t>Gambling</a:t>
            </a:r>
            <a:r>
              <a:rPr sz="3200" i="1" spc="-40" dirty="0">
                <a:solidFill>
                  <a:srgbClr val="225766"/>
                </a:solidFill>
                <a:latin typeface="Century Gothic"/>
                <a:cs typeface="Century Gothic"/>
              </a:rPr>
              <a:t> </a:t>
            </a:r>
            <a:r>
              <a:rPr sz="3200" i="1" spc="270" dirty="0">
                <a:solidFill>
                  <a:srgbClr val="225766"/>
                </a:solidFill>
                <a:latin typeface="Century Gothic"/>
                <a:cs typeface="Century Gothic"/>
              </a:rPr>
              <a:t>is</a:t>
            </a:r>
            <a:r>
              <a:rPr sz="3200" i="1" spc="20" dirty="0">
                <a:solidFill>
                  <a:srgbClr val="225766"/>
                </a:solidFill>
                <a:latin typeface="Century Gothic"/>
                <a:cs typeface="Century Gothic"/>
              </a:rPr>
              <a:t> </a:t>
            </a:r>
            <a:r>
              <a:rPr sz="3200" b="1" i="1" spc="-20" dirty="0">
                <a:solidFill>
                  <a:srgbClr val="00A79D"/>
                </a:solidFill>
                <a:latin typeface="Verdana"/>
                <a:cs typeface="Verdana"/>
              </a:rPr>
              <a:t>Here</a:t>
            </a:r>
            <a:endParaRPr sz="3200">
              <a:latin typeface="Verdana"/>
              <a:cs typeface="Verdana"/>
            </a:endParaRPr>
          </a:p>
          <a:p>
            <a:pPr marL="12065" marR="5080" indent="-635" algn="ctr">
              <a:lnSpc>
                <a:spcPct val="171900"/>
              </a:lnSpc>
            </a:pPr>
            <a:r>
              <a:rPr sz="3200" i="1" spc="225" dirty="0">
                <a:solidFill>
                  <a:srgbClr val="225766"/>
                </a:solidFill>
                <a:latin typeface="Century Gothic"/>
                <a:cs typeface="Century Gothic"/>
              </a:rPr>
              <a:t>It</a:t>
            </a:r>
            <a:r>
              <a:rPr sz="3200" i="1" spc="-70" dirty="0">
                <a:solidFill>
                  <a:srgbClr val="225766"/>
                </a:solidFill>
                <a:latin typeface="Century Gothic"/>
                <a:cs typeface="Century Gothic"/>
              </a:rPr>
              <a:t> </a:t>
            </a:r>
            <a:r>
              <a:rPr sz="3200" i="1" dirty="0">
                <a:solidFill>
                  <a:srgbClr val="225766"/>
                </a:solidFill>
                <a:latin typeface="Century Gothic"/>
                <a:cs typeface="Century Gothic"/>
              </a:rPr>
              <a:t>can</a:t>
            </a:r>
            <a:r>
              <a:rPr sz="3200" i="1" spc="-60" dirty="0">
                <a:solidFill>
                  <a:srgbClr val="225766"/>
                </a:solidFill>
                <a:latin typeface="Century Gothic"/>
                <a:cs typeface="Century Gothic"/>
              </a:rPr>
              <a:t> </a:t>
            </a:r>
            <a:r>
              <a:rPr sz="3200" i="1" dirty="0">
                <a:solidFill>
                  <a:srgbClr val="225766"/>
                </a:solidFill>
                <a:latin typeface="Century Gothic"/>
                <a:cs typeface="Century Gothic"/>
              </a:rPr>
              <a:t>cause</a:t>
            </a:r>
            <a:r>
              <a:rPr sz="3200" i="1" spc="-80" dirty="0">
                <a:solidFill>
                  <a:srgbClr val="225766"/>
                </a:solidFill>
                <a:latin typeface="Century Gothic"/>
                <a:cs typeface="Century Gothic"/>
              </a:rPr>
              <a:t> </a:t>
            </a:r>
            <a:r>
              <a:rPr sz="3200" b="1" i="1" spc="-20" dirty="0">
                <a:solidFill>
                  <a:srgbClr val="00A79D"/>
                </a:solidFill>
                <a:latin typeface="Verdana"/>
                <a:cs typeface="Verdana"/>
              </a:rPr>
              <a:t>Harm </a:t>
            </a:r>
            <a:r>
              <a:rPr sz="3200" i="1" spc="75" dirty="0">
                <a:solidFill>
                  <a:srgbClr val="225766"/>
                </a:solidFill>
                <a:latin typeface="Century Gothic"/>
                <a:cs typeface="Century Gothic"/>
              </a:rPr>
              <a:t>You</a:t>
            </a:r>
            <a:r>
              <a:rPr sz="3200" i="1" spc="-75" dirty="0">
                <a:solidFill>
                  <a:srgbClr val="225766"/>
                </a:solidFill>
                <a:latin typeface="Century Gothic"/>
                <a:cs typeface="Century Gothic"/>
              </a:rPr>
              <a:t> </a:t>
            </a:r>
            <a:r>
              <a:rPr sz="3200" i="1" dirty="0">
                <a:solidFill>
                  <a:srgbClr val="225766"/>
                </a:solidFill>
                <a:latin typeface="Century Gothic"/>
                <a:cs typeface="Century Gothic"/>
              </a:rPr>
              <a:t>can</a:t>
            </a:r>
            <a:r>
              <a:rPr sz="3200" i="1" spc="-65" dirty="0">
                <a:solidFill>
                  <a:srgbClr val="225766"/>
                </a:solidFill>
                <a:latin typeface="Century Gothic"/>
                <a:cs typeface="Century Gothic"/>
              </a:rPr>
              <a:t> </a:t>
            </a:r>
            <a:r>
              <a:rPr sz="3200" i="1" dirty="0">
                <a:solidFill>
                  <a:srgbClr val="225766"/>
                </a:solidFill>
                <a:latin typeface="Century Gothic"/>
                <a:cs typeface="Century Gothic"/>
              </a:rPr>
              <a:t>get </a:t>
            </a:r>
            <a:r>
              <a:rPr sz="3200" b="1" i="1" spc="-75" dirty="0">
                <a:solidFill>
                  <a:srgbClr val="00A79D"/>
                </a:solidFill>
                <a:latin typeface="Verdana"/>
                <a:cs typeface="Verdana"/>
              </a:rPr>
              <a:t>Hooked </a:t>
            </a:r>
            <a:r>
              <a:rPr sz="3200" i="1" spc="75" dirty="0">
                <a:solidFill>
                  <a:srgbClr val="225766"/>
                </a:solidFill>
                <a:latin typeface="Century Gothic"/>
                <a:cs typeface="Century Gothic"/>
              </a:rPr>
              <a:t>You</a:t>
            </a:r>
            <a:r>
              <a:rPr sz="3200" i="1" spc="-60" dirty="0">
                <a:solidFill>
                  <a:srgbClr val="225766"/>
                </a:solidFill>
                <a:latin typeface="Century Gothic"/>
                <a:cs typeface="Century Gothic"/>
              </a:rPr>
              <a:t> </a:t>
            </a:r>
            <a:r>
              <a:rPr sz="3200" i="1" dirty="0">
                <a:solidFill>
                  <a:srgbClr val="225766"/>
                </a:solidFill>
                <a:latin typeface="Century Gothic"/>
                <a:cs typeface="Century Gothic"/>
              </a:rPr>
              <a:t>can</a:t>
            </a:r>
            <a:r>
              <a:rPr sz="3200" i="1" spc="-55" dirty="0">
                <a:solidFill>
                  <a:srgbClr val="225766"/>
                </a:solidFill>
                <a:latin typeface="Century Gothic"/>
                <a:cs typeface="Century Gothic"/>
              </a:rPr>
              <a:t> </a:t>
            </a:r>
            <a:r>
              <a:rPr sz="3200" i="1" dirty="0">
                <a:solidFill>
                  <a:srgbClr val="225766"/>
                </a:solidFill>
                <a:latin typeface="Century Gothic"/>
                <a:cs typeface="Century Gothic"/>
              </a:rPr>
              <a:t>get</a:t>
            </a:r>
            <a:r>
              <a:rPr sz="3200" i="1" spc="10" dirty="0">
                <a:solidFill>
                  <a:srgbClr val="225766"/>
                </a:solidFill>
                <a:latin typeface="Century Gothic"/>
                <a:cs typeface="Century Gothic"/>
              </a:rPr>
              <a:t> </a:t>
            </a:r>
            <a:r>
              <a:rPr sz="3200" b="1" i="1" spc="-20" dirty="0">
                <a:solidFill>
                  <a:srgbClr val="00A79D"/>
                </a:solidFill>
                <a:latin typeface="Verdana"/>
                <a:cs typeface="Verdana"/>
              </a:rPr>
              <a:t>Help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60114" y="5466994"/>
            <a:ext cx="4206240" cy="586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205"/>
              </a:lnSpc>
              <a:spcBef>
                <a:spcPts val="105"/>
              </a:spcBef>
            </a:pPr>
            <a:r>
              <a:rPr sz="2000" dirty="0">
                <a:solidFill>
                  <a:srgbClr val="225766"/>
                </a:solidFill>
                <a:latin typeface="Century Gothic"/>
                <a:cs typeface="Century Gothic"/>
              </a:rPr>
              <a:t>Gambling</a:t>
            </a:r>
            <a:r>
              <a:rPr sz="2000" spc="50" dirty="0">
                <a:solidFill>
                  <a:srgbClr val="225766"/>
                </a:solidFill>
                <a:latin typeface="Century Gothic"/>
                <a:cs typeface="Century Gothic"/>
              </a:rPr>
              <a:t> </a:t>
            </a:r>
            <a:r>
              <a:rPr sz="2000" spc="55" dirty="0">
                <a:solidFill>
                  <a:srgbClr val="225766"/>
                </a:solidFill>
                <a:latin typeface="Century Gothic"/>
                <a:cs typeface="Century Gothic"/>
              </a:rPr>
              <a:t>Helpline:</a:t>
            </a:r>
            <a:r>
              <a:rPr sz="2000" spc="65" dirty="0">
                <a:solidFill>
                  <a:srgbClr val="225766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225766"/>
                </a:solidFill>
                <a:latin typeface="Century Gothic"/>
                <a:cs typeface="Century Gothic"/>
              </a:rPr>
              <a:t>1800</a:t>
            </a:r>
            <a:r>
              <a:rPr sz="2000" spc="75" dirty="0">
                <a:solidFill>
                  <a:srgbClr val="225766"/>
                </a:solidFill>
                <a:latin typeface="Century Gothic"/>
                <a:cs typeface="Century Gothic"/>
              </a:rPr>
              <a:t> </a:t>
            </a:r>
            <a:r>
              <a:rPr sz="2000" spc="114" dirty="0">
                <a:solidFill>
                  <a:srgbClr val="225766"/>
                </a:solidFill>
                <a:latin typeface="Century Gothic"/>
                <a:cs typeface="Century Gothic"/>
              </a:rPr>
              <a:t>858</a:t>
            </a:r>
            <a:r>
              <a:rPr sz="2000" spc="75" dirty="0">
                <a:solidFill>
                  <a:srgbClr val="225766"/>
                </a:solidFill>
                <a:latin typeface="Century Gothic"/>
                <a:cs typeface="Century Gothic"/>
              </a:rPr>
              <a:t> </a:t>
            </a:r>
            <a:r>
              <a:rPr sz="2000" spc="90" dirty="0">
                <a:solidFill>
                  <a:srgbClr val="225766"/>
                </a:solidFill>
                <a:latin typeface="Century Gothic"/>
                <a:cs typeface="Century Gothic"/>
              </a:rPr>
              <a:t>858</a:t>
            </a:r>
            <a:endParaRPr sz="2000">
              <a:latin typeface="Century Gothic"/>
              <a:cs typeface="Century Gothic"/>
            </a:endParaRPr>
          </a:p>
          <a:p>
            <a:pPr marL="66675" algn="ctr">
              <a:lnSpc>
                <a:spcPts val="2205"/>
              </a:lnSpc>
            </a:pPr>
            <a:r>
              <a:rPr sz="2000" spc="-10" dirty="0">
                <a:solidFill>
                  <a:srgbClr val="225766"/>
                </a:solidFill>
                <a:latin typeface="Century Gothic"/>
                <a:cs typeface="Century Gothic"/>
              </a:rPr>
              <a:t>Gamblinghelpsa.org.au</a:t>
            </a:r>
            <a:endParaRPr sz="20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741368"/>
            <a:ext cx="12191999" cy="11663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00513" y="6237300"/>
            <a:ext cx="1659254" cy="36410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8374" rIns="0" bIns="0" rtlCol="0">
            <a:spAutoFit/>
          </a:bodyPr>
          <a:lstStyle/>
          <a:p>
            <a:pPr marL="2324100">
              <a:lnSpc>
                <a:spcPct val="100000"/>
              </a:lnSpc>
              <a:spcBef>
                <a:spcPts val="100"/>
              </a:spcBef>
            </a:pPr>
            <a:r>
              <a:rPr sz="5400" spc="650" dirty="0">
                <a:solidFill>
                  <a:srgbClr val="1F5767"/>
                </a:solidFill>
                <a:latin typeface="Calibri"/>
                <a:cs typeface="Calibri"/>
              </a:rPr>
              <a:t>Talking</a:t>
            </a:r>
            <a:r>
              <a:rPr sz="5400" spc="315" dirty="0">
                <a:solidFill>
                  <a:srgbClr val="1F5767"/>
                </a:solidFill>
                <a:latin typeface="Calibri"/>
                <a:cs typeface="Calibri"/>
              </a:rPr>
              <a:t> </a:t>
            </a:r>
            <a:r>
              <a:rPr sz="5400" spc="620" dirty="0">
                <a:solidFill>
                  <a:srgbClr val="1F5767"/>
                </a:solidFill>
                <a:latin typeface="Calibri"/>
                <a:cs typeface="Calibri"/>
              </a:rPr>
              <a:t>Points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84985" y="2088261"/>
            <a:ext cx="8563610" cy="30435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9530" indent="22288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35585" algn="l"/>
              </a:tabLst>
            </a:pPr>
            <a:r>
              <a:rPr sz="2800" b="1" spc="350" dirty="0">
                <a:solidFill>
                  <a:srgbClr val="1F5767"/>
                </a:solidFill>
                <a:latin typeface="Calibri"/>
                <a:cs typeface="Calibri"/>
              </a:rPr>
              <a:t>Learn</a:t>
            </a:r>
            <a:r>
              <a:rPr sz="2800" b="1" spc="165" dirty="0">
                <a:solidFill>
                  <a:srgbClr val="1F5767"/>
                </a:solidFill>
                <a:latin typeface="Calibri"/>
                <a:cs typeface="Calibri"/>
              </a:rPr>
              <a:t> </a:t>
            </a:r>
            <a:r>
              <a:rPr sz="2800" b="1" spc="335" dirty="0">
                <a:solidFill>
                  <a:srgbClr val="1F5767"/>
                </a:solidFill>
                <a:latin typeface="Calibri"/>
                <a:cs typeface="Calibri"/>
              </a:rPr>
              <a:t>about</a:t>
            </a:r>
            <a:r>
              <a:rPr sz="2800" b="1" spc="185" dirty="0">
                <a:solidFill>
                  <a:srgbClr val="1F5767"/>
                </a:solidFill>
                <a:latin typeface="Calibri"/>
                <a:cs typeface="Calibri"/>
              </a:rPr>
              <a:t> </a:t>
            </a:r>
            <a:r>
              <a:rPr sz="2800" b="1" spc="300" dirty="0">
                <a:solidFill>
                  <a:srgbClr val="1F5767"/>
                </a:solidFill>
                <a:latin typeface="Calibri"/>
                <a:cs typeface="Calibri"/>
              </a:rPr>
              <a:t>our</a:t>
            </a:r>
            <a:r>
              <a:rPr sz="2800" b="1" spc="245" dirty="0">
                <a:solidFill>
                  <a:srgbClr val="1F5767"/>
                </a:solidFill>
                <a:latin typeface="Calibri"/>
                <a:cs typeface="Calibri"/>
              </a:rPr>
              <a:t> </a:t>
            </a:r>
            <a:r>
              <a:rPr sz="2800" b="1" spc="330" dirty="0">
                <a:solidFill>
                  <a:srgbClr val="1F5767"/>
                </a:solidFill>
                <a:latin typeface="Calibri"/>
                <a:cs typeface="Calibri"/>
              </a:rPr>
              <a:t>school</a:t>
            </a:r>
            <a:r>
              <a:rPr sz="2800" b="1" spc="160" dirty="0">
                <a:solidFill>
                  <a:srgbClr val="1F5767"/>
                </a:solidFill>
                <a:latin typeface="Calibri"/>
                <a:cs typeface="Calibri"/>
              </a:rPr>
              <a:t> </a:t>
            </a:r>
            <a:r>
              <a:rPr sz="2800" b="1" spc="340" dirty="0">
                <a:solidFill>
                  <a:srgbClr val="1F5767"/>
                </a:solidFill>
                <a:latin typeface="Calibri"/>
                <a:cs typeface="Calibri"/>
              </a:rPr>
              <a:t>seminar</a:t>
            </a:r>
            <a:r>
              <a:rPr sz="2800" b="1" spc="170" dirty="0">
                <a:solidFill>
                  <a:srgbClr val="1F5767"/>
                </a:solidFill>
                <a:latin typeface="Calibri"/>
                <a:cs typeface="Calibri"/>
              </a:rPr>
              <a:t> </a:t>
            </a:r>
            <a:r>
              <a:rPr sz="2800" b="1" spc="280" dirty="0">
                <a:solidFill>
                  <a:srgbClr val="1F5767"/>
                </a:solidFill>
                <a:latin typeface="Calibri"/>
                <a:cs typeface="Calibri"/>
              </a:rPr>
              <a:t>series</a:t>
            </a:r>
            <a:r>
              <a:rPr sz="2800" b="1" spc="170" dirty="0">
                <a:solidFill>
                  <a:srgbClr val="1F5767"/>
                </a:solidFill>
                <a:latin typeface="Calibri"/>
                <a:cs typeface="Calibri"/>
              </a:rPr>
              <a:t> </a:t>
            </a:r>
            <a:r>
              <a:rPr sz="2800" b="1" spc="290" dirty="0">
                <a:solidFill>
                  <a:srgbClr val="1F5767"/>
                </a:solidFill>
                <a:latin typeface="Calibri"/>
                <a:cs typeface="Calibri"/>
              </a:rPr>
              <a:t>called </a:t>
            </a:r>
            <a:r>
              <a:rPr sz="2800" b="1" spc="320" dirty="0">
                <a:solidFill>
                  <a:srgbClr val="1F5767"/>
                </a:solidFill>
                <a:latin typeface="Calibri"/>
                <a:cs typeface="Calibri"/>
              </a:rPr>
              <a:t>Level</a:t>
            </a:r>
            <a:r>
              <a:rPr sz="2800" b="1" spc="175" dirty="0">
                <a:solidFill>
                  <a:srgbClr val="1F5767"/>
                </a:solidFill>
                <a:latin typeface="Calibri"/>
                <a:cs typeface="Calibri"/>
              </a:rPr>
              <a:t> </a:t>
            </a:r>
            <a:r>
              <a:rPr sz="2800" b="1" spc="365" dirty="0">
                <a:solidFill>
                  <a:srgbClr val="1F5767"/>
                </a:solidFill>
                <a:latin typeface="Calibri"/>
                <a:cs typeface="Calibri"/>
              </a:rPr>
              <a:t>Up</a:t>
            </a:r>
            <a:endParaRPr sz="2800">
              <a:latin typeface="Calibri"/>
              <a:cs typeface="Calibri"/>
            </a:endParaRPr>
          </a:p>
          <a:p>
            <a:pPr marL="12700" marR="5080" indent="222885">
              <a:lnSpc>
                <a:spcPct val="100000"/>
              </a:lnSpc>
              <a:spcBef>
                <a:spcPts val="1800"/>
              </a:spcBef>
              <a:buFont typeface="Arial"/>
              <a:buChar char="•"/>
              <a:tabLst>
                <a:tab pos="235585" algn="l"/>
              </a:tabLst>
            </a:pPr>
            <a:r>
              <a:rPr sz="2800" b="1" spc="365" dirty="0">
                <a:solidFill>
                  <a:srgbClr val="1F5767"/>
                </a:solidFill>
                <a:latin typeface="Calibri"/>
                <a:cs typeface="Calibri"/>
              </a:rPr>
              <a:t>Discuss</a:t>
            </a:r>
            <a:r>
              <a:rPr sz="2800" b="1" spc="185" dirty="0">
                <a:solidFill>
                  <a:srgbClr val="1F5767"/>
                </a:solidFill>
                <a:latin typeface="Calibri"/>
                <a:cs typeface="Calibri"/>
              </a:rPr>
              <a:t> </a:t>
            </a:r>
            <a:r>
              <a:rPr sz="2800" b="1" spc="325" dirty="0">
                <a:solidFill>
                  <a:srgbClr val="1F5767"/>
                </a:solidFill>
                <a:latin typeface="Calibri"/>
                <a:cs typeface="Calibri"/>
              </a:rPr>
              <a:t>the</a:t>
            </a:r>
            <a:r>
              <a:rPr sz="2800" b="1" spc="170" dirty="0">
                <a:solidFill>
                  <a:srgbClr val="1F5767"/>
                </a:solidFill>
                <a:latin typeface="Calibri"/>
                <a:cs typeface="Calibri"/>
              </a:rPr>
              <a:t> </a:t>
            </a:r>
            <a:r>
              <a:rPr sz="2800" b="1" spc="245" dirty="0">
                <a:solidFill>
                  <a:srgbClr val="1F5767"/>
                </a:solidFill>
                <a:latin typeface="Calibri"/>
                <a:cs typeface="Calibri"/>
              </a:rPr>
              <a:t>rise</a:t>
            </a:r>
            <a:r>
              <a:rPr sz="2800" b="1" spc="175" dirty="0">
                <a:solidFill>
                  <a:srgbClr val="1F5767"/>
                </a:solidFill>
                <a:latin typeface="Calibri"/>
                <a:cs typeface="Calibri"/>
              </a:rPr>
              <a:t> </a:t>
            </a:r>
            <a:r>
              <a:rPr sz="2800" b="1" spc="229" dirty="0">
                <a:solidFill>
                  <a:srgbClr val="1F5767"/>
                </a:solidFill>
                <a:latin typeface="Calibri"/>
                <a:cs typeface="Calibri"/>
              </a:rPr>
              <a:t>of</a:t>
            </a:r>
            <a:r>
              <a:rPr sz="2800" b="1" spc="185" dirty="0">
                <a:solidFill>
                  <a:srgbClr val="1F5767"/>
                </a:solidFill>
                <a:latin typeface="Calibri"/>
                <a:cs typeface="Calibri"/>
              </a:rPr>
              <a:t> </a:t>
            </a:r>
            <a:r>
              <a:rPr sz="2800" b="1" spc="415" dirty="0">
                <a:solidFill>
                  <a:srgbClr val="1F5767"/>
                </a:solidFill>
                <a:latin typeface="Calibri"/>
                <a:cs typeface="Calibri"/>
              </a:rPr>
              <a:t>gambling</a:t>
            </a:r>
            <a:r>
              <a:rPr sz="2800" b="1" spc="195" dirty="0">
                <a:solidFill>
                  <a:srgbClr val="1F5767"/>
                </a:solidFill>
                <a:latin typeface="Calibri"/>
                <a:cs typeface="Calibri"/>
              </a:rPr>
              <a:t> </a:t>
            </a:r>
            <a:r>
              <a:rPr sz="2800" b="1" spc="265" dirty="0">
                <a:solidFill>
                  <a:srgbClr val="1F5767"/>
                </a:solidFill>
                <a:latin typeface="Calibri"/>
                <a:cs typeface="Calibri"/>
              </a:rPr>
              <a:t>in</a:t>
            </a:r>
            <a:r>
              <a:rPr sz="2800" b="1" spc="170" dirty="0">
                <a:solidFill>
                  <a:srgbClr val="1F5767"/>
                </a:solidFill>
                <a:latin typeface="Calibri"/>
                <a:cs typeface="Calibri"/>
              </a:rPr>
              <a:t> </a:t>
            </a:r>
            <a:r>
              <a:rPr sz="2800" b="1" spc="295" dirty="0">
                <a:solidFill>
                  <a:srgbClr val="1F5767"/>
                </a:solidFill>
                <a:latin typeface="Calibri"/>
                <a:cs typeface="Calibri"/>
              </a:rPr>
              <a:t>online</a:t>
            </a:r>
            <a:r>
              <a:rPr sz="2800" b="1" spc="175" dirty="0">
                <a:solidFill>
                  <a:srgbClr val="1F5767"/>
                </a:solidFill>
                <a:latin typeface="Calibri"/>
                <a:cs typeface="Calibri"/>
              </a:rPr>
              <a:t> </a:t>
            </a:r>
            <a:r>
              <a:rPr sz="2800" b="1" spc="434" dirty="0">
                <a:solidFill>
                  <a:srgbClr val="1F5767"/>
                </a:solidFill>
                <a:latin typeface="Calibri"/>
                <a:cs typeface="Calibri"/>
              </a:rPr>
              <a:t>games </a:t>
            </a:r>
            <a:r>
              <a:rPr sz="2800" b="1" spc="310" dirty="0">
                <a:solidFill>
                  <a:srgbClr val="1F5767"/>
                </a:solidFill>
                <a:latin typeface="Calibri"/>
                <a:cs typeface="Calibri"/>
              </a:rPr>
              <a:t>popular</a:t>
            </a:r>
            <a:r>
              <a:rPr sz="2800" b="1" spc="195" dirty="0">
                <a:solidFill>
                  <a:srgbClr val="1F5767"/>
                </a:solidFill>
                <a:latin typeface="Calibri"/>
                <a:cs typeface="Calibri"/>
              </a:rPr>
              <a:t> </a:t>
            </a:r>
            <a:r>
              <a:rPr sz="2800" b="1" spc="415" dirty="0">
                <a:solidFill>
                  <a:srgbClr val="1F5767"/>
                </a:solidFill>
                <a:latin typeface="Calibri"/>
                <a:cs typeface="Calibri"/>
              </a:rPr>
              <a:t>amongst</a:t>
            </a:r>
            <a:r>
              <a:rPr sz="2800" b="1" spc="180" dirty="0">
                <a:solidFill>
                  <a:srgbClr val="1F5767"/>
                </a:solidFill>
                <a:latin typeface="Calibri"/>
                <a:cs typeface="Calibri"/>
              </a:rPr>
              <a:t> </a:t>
            </a:r>
            <a:r>
              <a:rPr sz="2800" b="1" spc="409" dirty="0">
                <a:solidFill>
                  <a:srgbClr val="1F5767"/>
                </a:solidFill>
                <a:latin typeface="Calibri"/>
                <a:cs typeface="Calibri"/>
              </a:rPr>
              <a:t>young</a:t>
            </a:r>
            <a:r>
              <a:rPr sz="2800" b="1" spc="185" dirty="0">
                <a:solidFill>
                  <a:srgbClr val="1F5767"/>
                </a:solidFill>
                <a:latin typeface="Calibri"/>
                <a:cs typeface="Calibri"/>
              </a:rPr>
              <a:t> </a:t>
            </a:r>
            <a:r>
              <a:rPr sz="2800" b="1" spc="315" dirty="0">
                <a:solidFill>
                  <a:srgbClr val="1F5767"/>
                </a:solidFill>
                <a:latin typeface="Calibri"/>
                <a:cs typeface="Calibri"/>
              </a:rPr>
              <a:t>people</a:t>
            </a:r>
            <a:endParaRPr sz="2800">
              <a:latin typeface="Calibri"/>
              <a:cs typeface="Calibri"/>
            </a:endParaRPr>
          </a:p>
          <a:p>
            <a:pPr marL="12700" marR="768985" indent="222885">
              <a:lnSpc>
                <a:spcPct val="100000"/>
              </a:lnSpc>
              <a:spcBef>
                <a:spcPts val="1805"/>
              </a:spcBef>
              <a:buFont typeface="Arial"/>
              <a:buChar char="•"/>
              <a:tabLst>
                <a:tab pos="235585" algn="l"/>
              </a:tabLst>
            </a:pPr>
            <a:r>
              <a:rPr sz="2800" b="1" spc="370" dirty="0">
                <a:solidFill>
                  <a:srgbClr val="1F5767"/>
                </a:solidFill>
                <a:latin typeface="Calibri"/>
                <a:cs typeface="Calibri"/>
              </a:rPr>
              <a:t>See</a:t>
            </a:r>
            <a:r>
              <a:rPr sz="2800" b="1" spc="165" dirty="0">
                <a:solidFill>
                  <a:srgbClr val="1F5767"/>
                </a:solidFill>
                <a:latin typeface="Calibri"/>
                <a:cs typeface="Calibri"/>
              </a:rPr>
              <a:t> </a:t>
            </a:r>
            <a:r>
              <a:rPr sz="2800" b="1" spc="325" dirty="0">
                <a:solidFill>
                  <a:srgbClr val="1F5767"/>
                </a:solidFill>
                <a:latin typeface="Calibri"/>
                <a:cs typeface="Calibri"/>
              </a:rPr>
              <a:t>the</a:t>
            </a:r>
            <a:r>
              <a:rPr sz="2800" b="1" spc="170" dirty="0">
                <a:solidFill>
                  <a:srgbClr val="1F5767"/>
                </a:solidFill>
                <a:latin typeface="Calibri"/>
                <a:cs typeface="Calibri"/>
              </a:rPr>
              <a:t> </a:t>
            </a:r>
            <a:r>
              <a:rPr sz="2800" b="1" spc="280" dirty="0">
                <a:solidFill>
                  <a:srgbClr val="1F5767"/>
                </a:solidFill>
                <a:latin typeface="Calibri"/>
                <a:cs typeface="Calibri"/>
              </a:rPr>
              <a:t>results</a:t>
            </a:r>
            <a:r>
              <a:rPr sz="2800" b="1" spc="170" dirty="0">
                <a:solidFill>
                  <a:srgbClr val="1F5767"/>
                </a:solidFill>
                <a:latin typeface="Calibri"/>
                <a:cs typeface="Calibri"/>
              </a:rPr>
              <a:t> </a:t>
            </a:r>
            <a:r>
              <a:rPr sz="2800" b="1" spc="229" dirty="0">
                <a:solidFill>
                  <a:srgbClr val="1F5767"/>
                </a:solidFill>
                <a:latin typeface="Calibri"/>
                <a:cs typeface="Calibri"/>
              </a:rPr>
              <a:t>of</a:t>
            </a:r>
            <a:r>
              <a:rPr sz="2800" b="1" spc="180" dirty="0">
                <a:solidFill>
                  <a:srgbClr val="1F5767"/>
                </a:solidFill>
                <a:latin typeface="Calibri"/>
                <a:cs typeface="Calibri"/>
              </a:rPr>
              <a:t> </a:t>
            </a:r>
            <a:r>
              <a:rPr sz="2800" b="1" spc="305" dirty="0">
                <a:solidFill>
                  <a:srgbClr val="1F5767"/>
                </a:solidFill>
                <a:latin typeface="Calibri"/>
                <a:cs typeface="Calibri"/>
              </a:rPr>
              <a:t>a</a:t>
            </a:r>
            <a:r>
              <a:rPr sz="2800" b="1" spc="180" dirty="0">
                <a:solidFill>
                  <a:srgbClr val="1F5767"/>
                </a:solidFill>
                <a:latin typeface="Calibri"/>
                <a:cs typeface="Calibri"/>
              </a:rPr>
              <a:t> </a:t>
            </a:r>
            <a:r>
              <a:rPr sz="2800" b="1" spc="310" dirty="0">
                <a:solidFill>
                  <a:srgbClr val="1F5767"/>
                </a:solidFill>
                <a:latin typeface="Calibri"/>
                <a:cs typeface="Calibri"/>
              </a:rPr>
              <a:t>survey</a:t>
            </a:r>
            <a:r>
              <a:rPr sz="2800" b="1" spc="155" dirty="0">
                <a:solidFill>
                  <a:srgbClr val="1F5767"/>
                </a:solidFill>
                <a:latin typeface="Calibri"/>
                <a:cs typeface="Calibri"/>
              </a:rPr>
              <a:t> </a:t>
            </a:r>
            <a:r>
              <a:rPr sz="2800" b="1" spc="260" dirty="0">
                <a:solidFill>
                  <a:srgbClr val="1F5767"/>
                </a:solidFill>
                <a:latin typeface="Calibri"/>
                <a:cs typeface="Calibri"/>
              </a:rPr>
              <a:t>at</a:t>
            </a:r>
            <a:r>
              <a:rPr sz="2800" b="1" spc="180" dirty="0">
                <a:solidFill>
                  <a:srgbClr val="1F5767"/>
                </a:solidFill>
                <a:latin typeface="Calibri"/>
                <a:cs typeface="Calibri"/>
              </a:rPr>
              <a:t> </a:t>
            </a:r>
            <a:r>
              <a:rPr sz="2800" b="1" spc="305" dirty="0">
                <a:solidFill>
                  <a:srgbClr val="1F5767"/>
                </a:solidFill>
                <a:latin typeface="Calibri"/>
                <a:cs typeface="Calibri"/>
              </a:rPr>
              <a:t>a</a:t>
            </a:r>
            <a:r>
              <a:rPr sz="2800" b="1" spc="195" dirty="0">
                <a:solidFill>
                  <a:srgbClr val="1F5767"/>
                </a:solidFill>
                <a:latin typeface="Calibri"/>
                <a:cs typeface="Calibri"/>
              </a:rPr>
              <a:t> </a:t>
            </a:r>
            <a:r>
              <a:rPr sz="2800" b="1" spc="265" dirty="0">
                <a:solidFill>
                  <a:srgbClr val="1F5767"/>
                </a:solidFill>
                <a:latin typeface="Calibri"/>
                <a:cs typeface="Calibri"/>
              </a:rPr>
              <a:t>local</a:t>
            </a:r>
            <a:r>
              <a:rPr sz="2800" b="1" spc="195" dirty="0">
                <a:solidFill>
                  <a:srgbClr val="1F5767"/>
                </a:solidFill>
                <a:latin typeface="Calibri"/>
                <a:cs typeface="Calibri"/>
              </a:rPr>
              <a:t> </a:t>
            </a:r>
            <a:r>
              <a:rPr sz="2800" b="1" spc="380" dirty="0">
                <a:solidFill>
                  <a:srgbClr val="1F5767"/>
                </a:solidFill>
                <a:latin typeface="Calibri"/>
                <a:cs typeface="Calibri"/>
              </a:rPr>
              <a:t>high </a:t>
            </a:r>
            <a:r>
              <a:rPr sz="2800" b="1" spc="330" dirty="0">
                <a:solidFill>
                  <a:srgbClr val="1F5767"/>
                </a:solidFill>
                <a:latin typeface="Calibri"/>
                <a:cs typeface="Calibri"/>
              </a:rPr>
              <a:t>school</a:t>
            </a:r>
            <a:r>
              <a:rPr sz="2800" b="1" spc="170" dirty="0">
                <a:solidFill>
                  <a:srgbClr val="1F5767"/>
                </a:solidFill>
                <a:latin typeface="Calibri"/>
                <a:cs typeface="Calibri"/>
              </a:rPr>
              <a:t> </a:t>
            </a:r>
            <a:r>
              <a:rPr sz="2800" b="1" spc="335" dirty="0">
                <a:solidFill>
                  <a:srgbClr val="1F5767"/>
                </a:solidFill>
                <a:latin typeface="Calibri"/>
                <a:cs typeface="Calibri"/>
              </a:rPr>
              <a:t>about</a:t>
            </a:r>
            <a:r>
              <a:rPr sz="2800" b="1" spc="235" dirty="0">
                <a:solidFill>
                  <a:srgbClr val="1F5767"/>
                </a:solidFill>
                <a:latin typeface="Calibri"/>
                <a:cs typeface="Calibri"/>
              </a:rPr>
              <a:t> </a:t>
            </a:r>
            <a:r>
              <a:rPr sz="2800" b="1" spc="415" dirty="0">
                <a:solidFill>
                  <a:srgbClr val="1F5767"/>
                </a:solidFill>
                <a:latin typeface="Calibri"/>
                <a:cs typeface="Calibri"/>
              </a:rPr>
              <a:t>gambling</a:t>
            </a:r>
            <a:r>
              <a:rPr sz="2800" b="1" spc="175" dirty="0">
                <a:solidFill>
                  <a:srgbClr val="1F5767"/>
                </a:solidFill>
                <a:latin typeface="Calibri"/>
                <a:cs typeface="Calibri"/>
              </a:rPr>
              <a:t> </a:t>
            </a:r>
            <a:r>
              <a:rPr sz="2800" b="1" spc="310" dirty="0">
                <a:solidFill>
                  <a:srgbClr val="1F5767"/>
                </a:solidFill>
                <a:latin typeface="Calibri"/>
                <a:cs typeface="Calibri"/>
              </a:rPr>
              <a:t>behaviours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A1B3B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741368"/>
            <a:ext cx="12191999" cy="11663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9" y="0"/>
            <a:ext cx="12192000" cy="6858000"/>
            <a:chOff x="19" y="0"/>
            <a:chExt cx="12192000" cy="68580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00512" y="6237300"/>
              <a:ext cx="1659254" cy="36410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" y="0"/>
              <a:ext cx="12191980" cy="685799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89482" y="1252854"/>
            <a:ext cx="42875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80" dirty="0"/>
              <a:t>Level</a:t>
            </a:r>
            <a:r>
              <a:rPr spc="80" dirty="0"/>
              <a:t> </a:t>
            </a:r>
            <a:r>
              <a:rPr spc="200" dirty="0"/>
              <a:t>Up:</a:t>
            </a:r>
            <a:r>
              <a:rPr spc="65" dirty="0"/>
              <a:t> </a:t>
            </a:r>
            <a:r>
              <a:rPr spc="114" dirty="0"/>
              <a:t>Gaming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453932" y="2148641"/>
            <a:ext cx="5528310" cy="3274060"/>
            <a:chOff x="6453932" y="2148641"/>
            <a:chExt cx="5528310" cy="32740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53932" y="2148641"/>
              <a:ext cx="5527963" cy="327394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12635" y="2306954"/>
              <a:ext cx="5030978" cy="2778125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460129" y="2148674"/>
            <a:ext cx="5541645" cy="3277235"/>
            <a:chOff x="460129" y="2148674"/>
            <a:chExt cx="5541645" cy="327723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0129" y="2148674"/>
              <a:ext cx="5541501" cy="327693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9213" y="2308352"/>
              <a:ext cx="5044440" cy="2779395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6806945" y="1280286"/>
            <a:ext cx="46748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145" dirty="0">
                <a:solidFill>
                  <a:srgbClr val="225766"/>
                </a:solidFill>
                <a:latin typeface="Century Gothic"/>
                <a:cs typeface="Century Gothic"/>
              </a:rPr>
              <a:t>Level</a:t>
            </a:r>
            <a:r>
              <a:rPr sz="3600" b="1" spc="30" dirty="0">
                <a:solidFill>
                  <a:srgbClr val="225766"/>
                </a:solidFill>
                <a:latin typeface="Century Gothic"/>
                <a:cs typeface="Century Gothic"/>
              </a:rPr>
              <a:t> </a:t>
            </a:r>
            <a:r>
              <a:rPr sz="3600" b="1" spc="185" dirty="0">
                <a:solidFill>
                  <a:srgbClr val="225766"/>
                </a:solidFill>
                <a:latin typeface="Century Gothic"/>
                <a:cs typeface="Century Gothic"/>
              </a:rPr>
              <a:t>Up:</a:t>
            </a:r>
            <a:r>
              <a:rPr sz="3600" b="1" spc="20" dirty="0">
                <a:solidFill>
                  <a:srgbClr val="225766"/>
                </a:solidFill>
                <a:latin typeface="Century Gothic"/>
                <a:cs typeface="Century Gothic"/>
              </a:rPr>
              <a:t> </a:t>
            </a:r>
            <a:r>
              <a:rPr sz="3600" b="1" spc="100" dirty="0">
                <a:solidFill>
                  <a:srgbClr val="225766"/>
                </a:solidFill>
                <a:latin typeface="Century Gothic"/>
                <a:cs typeface="Century Gothic"/>
              </a:rPr>
              <a:t>Gambling</a:t>
            </a:r>
            <a:endParaRPr sz="36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741368"/>
            <a:ext cx="12191999" cy="11663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00513" y="6237300"/>
            <a:ext cx="1659254" cy="36410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8440" rIns="0" bIns="0" rtlCol="0">
            <a:spAutoFit/>
          </a:bodyPr>
          <a:lstStyle/>
          <a:p>
            <a:pPr marL="1530350" marR="5080" indent="-1518285">
              <a:lnSpc>
                <a:spcPts val="4640"/>
              </a:lnSpc>
              <a:spcBef>
                <a:spcPts val="680"/>
              </a:spcBef>
            </a:pPr>
            <a:r>
              <a:rPr sz="4300" spc="700" dirty="0">
                <a:solidFill>
                  <a:srgbClr val="1F5767"/>
                </a:solidFill>
                <a:latin typeface="Calibri"/>
                <a:cs typeface="Calibri"/>
              </a:rPr>
              <a:t>Why</a:t>
            </a:r>
            <a:r>
              <a:rPr sz="4300" spc="305" dirty="0">
                <a:solidFill>
                  <a:srgbClr val="1F5767"/>
                </a:solidFill>
                <a:latin typeface="Calibri"/>
                <a:cs typeface="Calibri"/>
              </a:rPr>
              <a:t> </a:t>
            </a:r>
            <a:r>
              <a:rPr sz="4300" spc="420" dirty="0">
                <a:solidFill>
                  <a:srgbClr val="1F5767"/>
                </a:solidFill>
                <a:latin typeface="Calibri"/>
                <a:cs typeface="Calibri"/>
              </a:rPr>
              <a:t>are</a:t>
            </a:r>
            <a:r>
              <a:rPr sz="4300" spc="310" dirty="0">
                <a:solidFill>
                  <a:srgbClr val="1F5767"/>
                </a:solidFill>
                <a:latin typeface="Calibri"/>
                <a:cs typeface="Calibri"/>
              </a:rPr>
              <a:t> </a:t>
            </a:r>
            <a:r>
              <a:rPr sz="4300" spc="625" dirty="0">
                <a:solidFill>
                  <a:srgbClr val="1F5767"/>
                </a:solidFill>
                <a:latin typeface="Calibri"/>
                <a:cs typeface="Calibri"/>
              </a:rPr>
              <a:t>we</a:t>
            </a:r>
            <a:r>
              <a:rPr sz="4300" spc="295" dirty="0">
                <a:solidFill>
                  <a:srgbClr val="1F5767"/>
                </a:solidFill>
                <a:latin typeface="Calibri"/>
                <a:cs typeface="Calibri"/>
              </a:rPr>
              <a:t> </a:t>
            </a:r>
            <a:r>
              <a:rPr sz="4300" spc="495" dirty="0">
                <a:solidFill>
                  <a:srgbClr val="1F5767"/>
                </a:solidFill>
                <a:latin typeface="Calibri"/>
                <a:cs typeface="Calibri"/>
              </a:rPr>
              <a:t>talking</a:t>
            </a:r>
            <a:r>
              <a:rPr sz="4300" spc="330" dirty="0">
                <a:solidFill>
                  <a:srgbClr val="1F5767"/>
                </a:solidFill>
                <a:latin typeface="Calibri"/>
                <a:cs typeface="Calibri"/>
              </a:rPr>
              <a:t> </a:t>
            </a:r>
            <a:r>
              <a:rPr sz="4300" spc="505" dirty="0">
                <a:solidFill>
                  <a:srgbClr val="1F5767"/>
                </a:solidFill>
                <a:latin typeface="Calibri"/>
                <a:cs typeface="Calibri"/>
              </a:rPr>
              <a:t>about</a:t>
            </a:r>
            <a:r>
              <a:rPr sz="4300" spc="310" dirty="0">
                <a:solidFill>
                  <a:srgbClr val="1F5767"/>
                </a:solidFill>
                <a:latin typeface="Calibri"/>
                <a:cs typeface="Calibri"/>
              </a:rPr>
              <a:t> </a:t>
            </a:r>
            <a:r>
              <a:rPr sz="4300" spc="695" dirty="0">
                <a:solidFill>
                  <a:srgbClr val="1F5767"/>
                </a:solidFill>
                <a:latin typeface="Calibri"/>
                <a:cs typeface="Calibri"/>
              </a:rPr>
              <a:t>gaming </a:t>
            </a:r>
            <a:r>
              <a:rPr sz="4300" spc="409" dirty="0">
                <a:solidFill>
                  <a:srgbClr val="1F5767"/>
                </a:solidFill>
                <a:latin typeface="Calibri"/>
                <a:cs typeface="Calibri"/>
              </a:rPr>
              <a:t>in</a:t>
            </a:r>
            <a:r>
              <a:rPr sz="4300" spc="285" dirty="0">
                <a:solidFill>
                  <a:srgbClr val="1F5767"/>
                </a:solidFill>
                <a:latin typeface="Calibri"/>
                <a:cs typeface="Calibri"/>
              </a:rPr>
              <a:t> </a:t>
            </a:r>
            <a:r>
              <a:rPr sz="4300" spc="465" dirty="0">
                <a:solidFill>
                  <a:srgbClr val="1F5767"/>
                </a:solidFill>
                <a:latin typeface="Calibri"/>
                <a:cs typeface="Calibri"/>
              </a:rPr>
              <a:t>a</a:t>
            </a:r>
            <a:r>
              <a:rPr sz="4300" spc="285" dirty="0">
                <a:solidFill>
                  <a:srgbClr val="1F5767"/>
                </a:solidFill>
                <a:latin typeface="Calibri"/>
                <a:cs typeface="Calibri"/>
              </a:rPr>
              <a:t> </a:t>
            </a:r>
            <a:r>
              <a:rPr sz="4300" spc="640" dirty="0">
                <a:solidFill>
                  <a:srgbClr val="1F5767"/>
                </a:solidFill>
                <a:latin typeface="Calibri"/>
                <a:cs typeface="Calibri"/>
              </a:rPr>
              <a:t>gambli</a:t>
            </a:r>
            <a:r>
              <a:rPr sz="4300" spc="640" dirty="0">
                <a:latin typeface="Calibri"/>
                <a:cs typeface="Calibri"/>
              </a:rPr>
              <a:t>n</a:t>
            </a:r>
            <a:r>
              <a:rPr sz="4300" spc="640" dirty="0">
                <a:solidFill>
                  <a:srgbClr val="1F5767"/>
                </a:solidFill>
                <a:latin typeface="Calibri"/>
                <a:cs typeface="Calibri"/>
              </a:rPr>
              <a:t>g</a:t>
            </a:r>
            <a:r>
              <a:rPr sz="4300" spc="330" dirty="0">
                <a:solidFill>
                  <a:srgbClr val="1F5767"/>
                </a:solidFill>
                <a:latin typeface="Calibri"/>
                <a:cs typeface="Calibri"/>
              </a:rPr>
              <a:t> </a:t>
            </a:r>
            <a:r>
              <a:rPr sz="4300" spc="509" dirty="0">
                <a:solidFill>
                  <a:srgbClr val="1F5767"/>
                </a:solidFill>
                <a:latin typeface="Calibri"/>
                <a:cs typeface="Calibri"/>
              </a:rPr>
              <a:t>seminar?</a:t>
            </a:r>
            <a:endParaRPr sz="43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7443" y="2336800"/>
            <a:ext cx="3467735" cy="205295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37743" y="5013197"/>
            <a:ext cx="3136265" cy="54229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indent="-2540" algn="ctr">
              <a:lnSpc>
                <a:spcPct val="91200"/>
              </a:lnSpc>
              <a:spcBef>
                <a:spcPts val="225"/>
              </a:spcBef>
            </a:pPr>
            <a:r>
              <a:rPr sz="1200" spc="-40" dirty="0">
                <a:solidFill>
                  <a:srgbClr val="225766"/>
                </a:solidFill>
                <a:latin typeface="Century Gothic"/>
                <a:cs typeface="Century Gothic"/>
              </a:rPr>
              <a:t>Game</a:t>
            </a:r>
            <a:r>
              <a:rPr sz="1200" spc="15" dirty="0">
                <a:solidFill>
                  <a:srgbClr val="225766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225766"/>
                </a:solidFill>
                <a:latin typeface="Century Gothic"/>
                <a:cs typeface="Century Gothic"/>
              </a:rPr>
              <a:t>features</a:t>
            </a:r>
            <a:r>
              <a:rPr sz="1200" spc="15" dirty="0">
                <a:solidFill>
                  <a:srgbClr val="225766"/>
                </a:solidFill>
                <a:latin typeface="Century Gothic"/>
                <a:cs typeface="Century Gothic"/>
              </a:rPr>
              <a:t> </a:t>
            </a:r>
            <a:r>
              <a:rPr sz="1200" spc="50" dirty="0">
                <a:solidFill>
                  <a:srgbClr val="225766"/>
                </a:solidFill>
                <a:latin typeface="Century Gothic"/>
                <a:cs typeface="Century Gothic"/>
              </a:rPr>
              <a:t>like</a:t>
            </a:r>
            <a:r>
              <a:rPr sz="1200" spc="20" dirty="0">
                <a:solidFill>
                  <a:srgbClr val="225766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225766"/>
                </a:solidFill>
                <a:latin typeface="Century Gothic"/>
                <a:cs typeface="Century Gothic"/>
              </a:rPr>
              <a:t>loot boxes</a:t>
            </a:r>
            <a:r>
              <a:rPr sz="1200" spc="30" dirty="0">
                <a:solidFill>
                  <a:srgbClr val="225766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225766"/>
                </a:solidFill>
                <a:latin typeface="Century Gothic"/>
                <a:cs typeface="Century Gothic"/>
              </a:rPr>
              <a:t>and</a:t>
            </a:r>
            <a:r>
              <a:rPr sz="1200" dirty="0">
                <a:solidFill>
                  <a:srgbClr val="225766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225766"/>
                </a:solidFill>
                <a:latin typeface="Century Gothic"/>
                <a:cs typeface="Century Gothic"/>
              </a:rPr>
              <a:t>social </a:t>
            </a:r>
            <a:r>
              <a:rPr sz="1200" dirty="0">
                <a:solidFill>
                  <a:srgbClr val="225766"/>
                </a:solidFill>
                <a:latin typeface="Century Gothic"/>
                <a:cs typeface="Century Gothic"/>
              </a:rPr>
              <a:t>casino</a:t>
            </a:r>
            <a:r>
              <a:rPr sz="1200" spc="40" dirty="0">
                <a:solidFill>
                  <a:srgbClr val="225766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225766"/>
                </a:solidFill>
                <a:latin typeface="Century Gothic"/>
                <a:cs typeface="Century Gothic"/>
              </a:rPr>
              <a:t>apps</a:t>
            </a:r>
            <a:r>
              <a:rPr sz="1200" spc="40" dirty="0">
                <a:solidFill>
                  <a:srgbClr val="225766"/>
                </a:solidFill>
                <a:latin typeface="Century Gothic"/>
                <a:cs typeface="Century Gothic"/>
              </a:rPr>
              <a:t> </a:t>
            </a:r>
            <a:r>
              <a:rPr sz="1200" spc="80" dirty="0">
                <a:solidFill>
                  <a:srgbClr val="225766"/>
                </a:solidFill>
                <a:latin typeface="Century Gothic"/>
                <a:cs typeface="Century Gothic"/>
              </a:rPr>
              <a:t>mirror</a:t>
            </a:r>
            <a:r>
              <a:rPr sz="1200" spc="35" dirty="0">
                <a:solidFill>
                  <a:srgbClr val="225766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225766"/>
                </a:solidFill>
                <a:latin typeface="Century Gothic"/>
                <a:cs typeface="Century Gothic"/>
              </a:rPr>
              <a:t>gambling’s</a:t>
            </a:r>
            <a:r>
              <a:rPr sz="1200" spc="30" dirty="0">
                <a:solidFill>
                  <a:srgbClr val="225766"/>
                </a:solidFill>
                <a:latin typeface="Century Gothic"/>
                <a:cs typeface="Century Gothic"/>
              </a:rPr>
              <a:t> </a:t>
            </a:r>
            <a:r>
              <a:rPr sz="1200" spc="-90" dirty="0">
                <a:solidFill>
                  <a:srgbClr val="225766"/>
                </a:solidFill>
                <a:latin typeface="Century Gothic"/>
                <a:cs typeface="Century Gothic"/>
              </a:rPr>
              <a:t>“pay,</a:t>
            </a:r>
            <a:r>
              <a:rPr sz="1200" spc="35" dirty="0">
                <a:solidFill>
                  <a:srgbClr val="225766"/>
                </a:solidFill>
                <a:latin typeface="Century Gothic"/>
                <a:cs typeface="Century Gothic"/>
              </a:rPr>
              <a:t> </a:t>
            </a:r>
            <a:r>
              <a:rPr sz="1200" spc="-20" dirty="0">
                <a:solidFill>
                  <a:srgbClr val="225766"/>
                </a:solidFill>
                <a:latin typeface="Century Gothic"/>
                <a:cs typeface="Century Gothic"/>
              </a:rPr>
              <a:t>spin, </a:t>
            </a:r>
            <a:r>
              <a:rPr sz="1200" dirty="0">
                <a:solidFill>
                  <a:srgbClr val="225766"/>
                </a:solidFill>
                <a:latin typeface="Century Gothic"/>
                <a:cs typeface="Century Gothic"/>
              </a:rPr>
              <a:t>random</a:t>
            </a:r>
            <a:r>
              <a:rPr sz="1200" spc="35" dirty="0">
                <a:solidFill>
                  <a:srgbClr val="225766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225766"/>
                </a:solidFill>
                <a:latin typeface="Century Gothic"/>
                <a:cs typeface="Century Gothic"/>
              </a:rPr>
              <a:t>reward”</a:t>
            </a:r>
            <a:r>
              <a:rPr sz="1200" spc="35" dirty="0">
                <a:solidFill>
                  <a:srgbClr val="225766"/>
                </a:solidFill>
                <a:latin typeface="Century Gothic"/>
                <a:cs typeface="Century Gothic"/>
              </a:rPr>
              <a:t> </a:t>
            </a:r>
            <a:r>
              <a:rPr sz="1200" spc="-20" dirty="0">
                <a:solidFill>
                  <a:srgbClr val="225766"/>
                </a:solidFill>
                <a:latin typeface="Century Gothic"/>
                <a:cs typeface="Century Gothic"/>
              </a:rPr>
              <a:t>loop.</a:t>
            </a:r>
            <a:endParaRPr sz="1200">
              <a:latin typeface="Century Gothic"/>
              <a:cs typeface="Century Gothic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17896" y="2422017"/>
            <a:ext cx="2639060" cy="2013966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508753" y="5003419"/>
            <a:ext cx="3338195" cy="70993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 algn="ctr">
              <a:lnSpc>
                <a:spcPct val="91400"/>
              </a:lnSpc>
              <a:spcBef>
                <a:spcPts val="220"/>
              </a:spcBef>
            </a:pPr>
            <a:r>
              <a:rPr sz="1200" dirty="0">
                <a:solidFill>
                  <a:srgbClr val="225766"/>
                </a:solidFill>
                <a:latin typeface="Century Gothic"/>
                <a:cs typeface="Century Gothic"/>
              </a:rPr>
              <a:t>Australia</a:t>
            </a:r>
            <a:r>
              <a:rPr sz="1200" spc="45" dirty="0">
                <a:solidFill>
                  <a:srgbClr val="225766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225766"/>
                </a:solidFill>
                <a:latin typeface="Century Gothic"/>
                <a:cs typeface="Century Gothic"/>
              </a:rPr>
              <a:t>updated</a:t>
            </a:r>
            <a:r>
              <a:rPr sz="1200" spc="35" dirty="0">
                <a:solidFill>
                  <a:srgbClr val="225766"/>
                </a:solidFill>
                <a:latin typeface="Century Gothic"/>
                <a:cs typeface="Century Gothic"/>
              </a:rPr>
              <a:t> </a:t>
            </a:r>
            <a:r>
              <a:rPr sz="1200" spc="90" dirty="0">
                <a:solidFill>
                  <a:srgbClr val="225766"/>
                </a:solidFill>
                <a:latin typeface="Century Gothic"/>
                <a:cs typeface="Century Gothic"/>
              </a:rPr>
              <a:t>its</a:t>
            </a:r>
            <a:r>
              <a:rPr sz="1200" spc="45" dirty="0">
                <a:solidFill>
                  <a:srgbClr val="225766"/>
                </a:solidFill>
                <a:latin typeface="Century Gothic"/>
                <a:cs typeface="Century Gothic"/>
              </a:rPr>
              <a:t> </a:t>
            </a:r>
            <a:r>
              <a:rPr sz="1200" spc="65" dirty="0">
                <a:solidFill>
                  <a:srgbClr val="225766"/>
                </a:solidFill>
                <a:latin typeface="Century Gothic"/>
                <a:cs typeface="Century Gothic"/>
              </a:rPr>
              <a:t>rules</a:t>
            </a:r>
            <a:r>
              <a:rPr sz="1200" spc="55" dirty="0">
                <a:solidFill>
                  <a:srgbClr val="225766"/>
                </a:solidFill>
                <a:latin typeface="Century Gothic"/>
                <a:cs typeface="Century Gothic"/>
              </a:rPr>
              <a:t> </a:t>
            </a:r>
            <a:r>
              <a:rPr sz="1200" spc="75" dirty="0">
                <a:solidFill>
                  <a:srgbClr val="225766"/>
                </a:solidFill>
                <a:latin typeface="Century Gothic"/>
                <a:cs typeface="Century Gothic"/>
              </a:rPr>
              <a:t>in</a:t>
            </a:r>
            <a:r>
              <a:rPr sz="1200" spc="50" dirty="0">
                <a:solidFill>
                  <a:srgbClr val="225766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225766"/>
                </a:solidFill>
                <a:latin typeface="Century Gothic"/>
                <a:cs typeface="Century Gothic"/>
              </a:rPr>
              <a:t>Sep</a:t>
            </a:r>
            <a:r>
              <a:rPr sz="1200" spc="50" dirty="0">
                <a:solidFill>
                  <a:srgbClr val="225766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225766"/>
                </a:solidFill>
                <a:latin typeface="Century Gothic"/>
                <a:cs typeface="Century Gothic"/>
              </a:rPr>
              <a:t>2024: </a:t>
            </a:r>
            <a:r>
              <a:rPr sz="1200" dirty="0">
                <a:solidFill>
                  <a:srgbClr val="225766"/>
                </a:solidFill>
                <a:latin typeface="Century Gothic"/>
                <a:cs typeface="Century Gothic"/>
              </a:rPr>
              <a:t>games</a:t>
            </a:r>
            <a:r>
              <a:rPr sz="1200" spc="5" dirty="0">
                <a:solidFill>
                  <a:srgbClr val="225766"/>
                </a:solidFill>
                <a:latin typeface="Century Gothic"/>
                <a:cs typeface="Century Gothic"/>
              </a:rPr>
              <a:t> </a:t>
            </a:r>
            <a:r>
              <a:rPr sz="1200" spc="70" dirty="0">
                <a:solidFill>
                  <a:srgbClr val="225766"/>
                </a:solidFill>
                <a:latin typeface="Century Gothic"/>
                <a:cs typeface="Century Gothic"/>
              </a:rPr>
              <a:t>with</a:t>
            </a:r>
            <a:r>
              <a:rPr sz="1200" spc="5" dirty="0">
                <a:solidFill>
                  <a:srgbClr val="225766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225766"/>
                </a:solidFill>
                <a:latin typeface="Century Gothic"/>
                <a:cs typeface="Century Gothic"/>
              </a:rPr>
              <a:t>paid</a:t>
            </a:r>
            <a:r>
              <a:rPr sz="1200" spc="-5" dirty="0">
                <a:solidFill>
                  <a:srgbClr val="225766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225766"/>
                </a:solidFill>
                <a:latin typeface="Century Gothic"/>
                <a:cs typeface="Century Gothic"/>
              </a:rPr>
              <a:t>loot</a:t>
            </a:r>
            <a:r>
              <a:rPr sz="1200" spc="-5" dirty="0">
                <a:solidFill>
                  <a:srgbClr val="225766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225766"/>
                </a:solidFill>
                <a:latin typeface="Century Gothic"/>
                <a:cs typeface="Century Gothic"/>
              </a:rPr>
              <a:t>boxes</a:t>
            </a:r>
            <a:r>
              <a:rPr sz="1200" spc="15" dirty="0">
                <a:solidFill>
                  <a:srgbClr val="225766"/>
                </a:solidFill>
                <a:latin typeface="Century Gothic"/>
                <a:cs typeface="Century Gothic"/>
              </a:rPr>
              <a:t> </a:t>
            </a:r>
            <a:r>
              <a:rPr sz="1200" spc="100" dirty="0">
                <a:solidFill>
                  <a:srgbClr val="225766"/>
                </a:solidFill>
                <a:latin typeface="Century Gothic"/>
                <a:cs typeface="Century Gothic"/>
              </a:rPr>
              <a:t>must</a:t>
            </a:r>
            <a:r>
              <a:rPr sz="1200" spc="10" dirty="0">
                <a:solidFill>
                  <a:srgbClr val="225766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225766"/>
                </a:solidFill>
                <a:latin typeface="Century Gothic"/>
                <a:cs typeface="Century Gothic"/>
              </a:rPr>
              <a:t>be</a:t>
            </a:r>
            <a:r>
              <a:rPr sz="1200" dirty="0">
                <a:solidFill>
                  <a:srgbClr val="225766"/>
                </a:solidFill>
                <a:latin typeface="Century Gothic"/>
                <a:cs typeface="Century Gothic"/>
              </a:rPr>
              <a:t> M</a:t>
            </a:r>
            <a:r>
              <a:rPr sz="1200" spc="5" dirty="0">
                <a:solidFill>
                  <a:srgbClr val="225766"/>
                </a:solidFill>
                <a:latin typeface="Century Gothic"/>
                <a:cs typeface="Century Gothic"/>
              </a:rPr>
              <a:t> </a:t>
            </a:r>
            <a:r>
              <a:rPr sz="1200" spc="-20" dirty="0">
                <a:solidFill>
                  <a:srgbClr val="225766"/>
                </a:solidFill>
                <a:latin typeface="Century Gothic"/>
                <a:cs typeface="Century Gothic"/>
              </a:rPr>
              <a:t>(not </a:t>
            </a:r>
            <a:r>
              <a:rPr sz="1200" dirty="0">
                <a:solidFill>
                  <a:srgbClr val="225766"/>
                </a:solidFill>
                <a:latin typeface="Century Gothic"/>
                <a:cs typeface="Century Gothic"/>
              </a:rPr>
              <a:t>recommended</a:t>
            </a:r>
            <a:r>
              <a:rPr sz="1200" spc="35" dirty="0">
                <a:solidFill>
                  <a:srgbClr val="225766"/>
                </a:solidFill>
                <a:latin typeface="Century Gothic"/>
                <a:cs typeface="Century Gothic"/>
              </a:rPr>
              <a:t> </a:t>
            </a:r>
            <a:r>
              <a:rPr sz="1200" spc="-85" dirty="0">
                <a:solidFill>
                  <a:srgbClr val="225766"/>
                </a:solidFill>
                <a:latin typeface="Century Gothic"/>
                <a:cs typeface="Century Gothic"/>
              </a:rPr>
              <a:t>&lt;15)</a:t>
            </a:r>
            <a:r>
              <a:rPr sz="1200" spc="15" dirty="0">
                <a:solidFill>
                  <a:srgbClr val="225766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225766"/>
                </a:solidFill>
                <a:latin typeface="Century Gothic"/>
                <a:cs typeface="Century Gothic"/>
              </a:rPr>
              <a:t>and</a:t>
            </a:r>
            <a:r>
              <a:rPr sz="1200" spc="30" dirty="0">
                <a:solidFill>
                  <a:srgbClr val="225766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225766"/>
                </a:solidFill>
                <a:latin typeface="Century Gothic"/>
                <a:cs typeface="Century Gothic"/>
              </a:rPr>
              <a:t>games</a:t>
            </a:r>
            <a:r>
              <a:rPr sz="1200" spc="25" dirty="0">
                <a:solidFill>
                  <a:srgbClr val="225766"/>
                </a:solidFill>
                <a:latin typeface="Century Gothic"/>
                <a:cs typeface="Century Gothic"/>
              </a:rPr>
              <a:t> </a:t>
            </a:r>
            <a:r>
              <a:rPr sz="1200" spc="50" dirty="0">
                <a:solidFill>
                  <a:srgbClr val="225766"/>
                </a:solidFill>
                <a:latin typeface="Century Gothic"/>
                <a:cs typeface="Century Gothic"/>
              </a:rPr>
              <a:t>with </a:t>
            </a:r>
            <a:r>
              <a:rPr sz="1200" spc="10" dirty="0">
                <a:solidFill>
                  <a:srgbClr val="225766"/>
                </a:solidFill>
                <a:latin typeface="Century Gothic"/>
                <a:cs typeface="Century Gothic"/>
              </a:rPr>
              <a:t>simulated</a:t>
            </a:r>
            <a:r>
              <a:rPr sz="1200" spc="120" dirty="0">
                <a:solidFill>
                  <a:srgbClr val="225766"/>
                </a:solidFill>
                <a:latin typeface="Century Gothic"/>
                <a:cs typeface="Century Gothic"/>
              </a:rPr>
              <a:t> </a:t>
            </a:r>
            <a:r>
              <a:rPr sz="1200" spc="10" dirty="0">
                <a:solidFill>
                  <a:srgbClr val="225766"/>
                </a:solidFill>
                <a:latin typeface="Century Gothic"/>
                <a:cs typeface="Century Gothic"/>
              </a:rPr>
              <a:t>gambling</a:t>
            </a:r>
            <a:r>
              <a:rPr sz="1200" spc="114" dirty="0">
                <a:solidFill>
                  <a:srgbClr val="225766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225766"/>
                </a:solidFill>
                <a:latin typeface="Century Gothic"/>
                <a:cs typeface="Century Gothic"/>
              </a:rPr>
              <a:t>are</a:t>
            </a:r>
            <a:r>
              <a:rPr sz="1200" spc="130" dirty="0">
                <a:solidFill>
                  <a:srgbClr val="225766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225766"/>
                </a:solidFill>
                <a:latin typeface="Century Gothic"/>
                <a:cs typeface="Century Gothic"/>
              </a:rPr>
              <a:t>R18+.</a:t>
            </a:r>
            <a:endParaRPr sz="1200">
              <a:latin typeface="Century Gothic"/>
              <a:cs typeface="Century Gothic"/>
            </a:endParaRPr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792336" y="2336800"/>
            <a:ext cx="2791332" cy="2089023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8696325" y="5022342"/>
            <a:ext cx="2758440" cy="54229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indent="1270" algn="ctr">
              <a:lnSpc>
                <a:spcPct val="91200"/>
              </a:lnSpc>
              <a:spcBef>
                <a:spcPts val="225"/>
              </a:spcBef>
            </a:pPr>
            <a:r>
              <a:rPr sz="1200" dirty="0">
                <a:solidFill>
                  <a:srgbClr val="225766"/>
                </a:solidFill>
                <a:latin typeface="Century Gothic"/>
                <a:cs typeface="Century Gothic"/>
              </a:rPr>
              <a:t>That</a:t>
            </a:r>
            <a:r>
              <a:rPr sz="1200" spc="85" dirty="0">
                <a:solidFill>
                  <a:srgbClr val="225766"/>
                </a:solidFill>
                <a:latin typeface="Century Gothic"/>
                <a:cs typeface="Century Gothic"/>
              </a:rPr>
              <a:t> </a:t>
            </a:r>
            <a:r>
              <a:rPr sz="1200" spc="75" dirty="0">
                <a:solidFill>
                  <a:srgbClr val="225766"/>
                </a:solidFill>
                <a:latin typeface="Century Gothic"/>
                <a:cs typeface="Century Gothic"/>
              </a:rPr>
              <a:t>shift</a:t>
            </a:r>
            <a:r>
              <a:rPr sz="1200" spc="65" dirty="0">
                <a:solidFill>
                  <a:srgbClr val="225766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225766"/>
                </a:solidFill>
                <a:latin typeface="Century Gothic"/>
                <a:cs typeface="Century Gothic"/>
              </a:rPr>
              <a:t>reflects</a:t>
            </a:r>
            <a:r>
              <a:rPr sz="1200" spc="90" dirty="0">
                <a:solidFill>
                  <a:srgbClr val="225766"/>
                </a:solidFill>
                <a:latin typeface="Century Gothic"/>
                <a:cs typeface="Century Gothic"/>
              </a:rPr>
              <a:t> </a:t>
            </a:r>
            <a:r>
              <a:rPr sz="1200" spc="-20" dirty="0">
                <a:solidFill>
                  <a:srgbClr val="225766"/>
                </a:solidFill>
                <a:latin typeface="Century Gothic"/>
                <a:cs typeface="Century Gothic"/>
              </a:rPr>
              <a:t>evidence</a:t>
            </a:r>
            <a:r>
              <a:rPr sz="1200" spc="80" dirty="0">
                <a:solidFill>
                  <a:srgbClr val="225766"/>
                </a:solidFill>
                <a:latin typeface="Century Gothic"/>
                <a:cs typeface="Century Gothic"/>
              </a:rPr>
              <a:t> </a:t>
            </a:r>
            <a:r>
              <a:rPr sz="1200" spc="-20" dirty="0">
                <a:solidFill>
                  <a:srgbClr val="225766"/>
                </a:solidFill>
                <a:latin typeface="Century Gothic"/>
                <a:cs typeface="Century Gothic"/>
              </a:rPr>
              <a:t>these </a:t>
            </a:r>
            <a:r>
              <a:rPr sz="1200" dirty="0">
                <a:solidFill>
                  <a:srgbClr val="225766"/>
                </a:solidFill>
                <a:latin typeface="Century Gothic"/>
                <a:cs typeface="Century Gothic"/>
              </a:rPr>
              <a:t>mechanics</a:t>
            </a:r>
            <a:r>
              <a:rPr sz="1200" spc="5" dirty="0">
                <a:solidFill>
                  <a:srgbClr val="225766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225766"/>
                </a:solidFill>
                <a:latin typeface="Century Gothic"/>
                <a:cs typeface="Century Gothic"/>
              </a:rPr>
              <a:t>are</a:t>
            </a:r>
            <a:r>
              <a:rPr sz="1200" spc="-5" dirty="0">
                <a:solidFill>
                  <a:srgbClr val="225766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225766"/>
                </a:solidFill>
                <a:latin typeface="Century Gothic"/>
                <a:cs typeface="Century Gothic"/>
              </a:rPr>
              <a:t>associated</a:t>
            </a:r>
            <a:r>
              <a:rPr sz="1200" spc="5" dirty="0">
                <a:solidFill>
                  <a:srgbClr val="225766"/>
                </a:solidFill>
                <a:latin typeface="Century Gothic"/>
                <a:cs typeface="Century Gothic"/>
              </a:rPr>
              <a:t> </a:t>
            </a:r>
            <a:r>
              <a:rPr sz="1200" spc="70" dirty="0">
                <a:solidFill>
                  <a:srgbClr val="225766"/>
                </a:solidFill>
                <a:latin typeface="Century Gothic"/>
                <a:cs typeface="Century Gothic"/>
              </a:rPr>
              <a:t>with</a:t>
            </a:r>
            <a:r>
              <a:rPr sz="1200" spc="-10" dirty="0">
                <a:solidFill>
                  <a:srgbClr val="225766"/>
                </a:solidFill>
                <a:latin typeface="Century Gothic"/>
                <a:cs typeface="Century Gothic"/>
              </a:rPr>
              <a:t> later </a:t>
            </a:r>
            <a:r>
              <a:rPr sz="1200" dirty="0">
                <a:solidFill>
                  <a:srgbClr val="225766"/>
                </a:solidFill>
                <a:latin typeface="Century Gothic"/>
                <a:cs typeface="Century Gothic"/>
              </a:rPr>
              <a:t>gambling</a:t>
            </a:r>
            <a:r>
              <a:rPr sz="1200" spc="225" dirty="0">
                <a:solidFill>
                  <a:srgbClr val="225766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225766"/>
                </a:solidFill>
                <a:latin typeface="Century Gothic"/>
                <a:cs typeface="Century Gothic"/>
              </a:rPr>
              <a:t>uptake.</a:t>
            </a:r>
            <a:endParaRPr sz="12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3479800"/>
            <a:ext cx="9144000" cy="3378200"/>
          </a:xfrm>
          <a:custGeom>
            <a:avLst/>
            <a:gdLst/>
            <a:ahLst/>
            <a:cxnLst/>
            <a:rect l="l" t="t" r="r" b="b"/>
            <a:pathLst>
              <a:path w="9144000" h="3378200">
                <a:moveTo>
                  <a:pt x="0" y="0"/>
                </a:moveTo>
                <a:lnTo>
                  <a:pt x="0" y="3378200"/>
                </a:lnTo>
                <a:lnTo>
                  <a:pt x="9144000" y="3378200"/>
                </a:lnTo>
                <a:lnTo>
                  <a:pt x="9144000" y="2844800"/>
                </a:lnTo>
                <a:lnTo>
                  <a:pt x="7816215" y="2844800"/>
                </a:lnTo>
                <a:lnTo>
                  <a:pt x="7784756" y="2832100"/>
                </a:lnTo>
                <a:lnTo>
                  <a:pt x="7742666" y="2819400"/>
                </a:lnTo>
                <a:lnTo>
                  <a:pt x="7676260" y="2819400"/>
                </a:lnTo>
                <a:lnTo>
                  <a:pt x="7671522" y="2806700"/>
                </a:lnTo>
                <a:lnTo>
                  <a:pt x="7642471" y="2806700"/>
                </a:lnTo>
                <a:lnTo>
                  <a:pt x="7632446" y="2794000"/>
                </a:lnTo>
                <a:lnTo>
                  <a:pt x="7611236" y="2781300"/>
                </a:lnTo>
                <a:lnTo>
                  <a:pt x="7576708" y="2768600"/>
                </a:lnTo>
                <a:lnTo>
                  <a:pt x="7557462" y="2755900"/>
                </a:lnTo>
                <a:lnTo>
                  <a:pt x="7543419" y="2743200"/>
                </a:lnTo>
                <a:lnTo>
                  <a:pt x="7482332" y="2743200"/>
                </a:lnTo>
                <a:lnTo>
                  <a:pt x="7436358" y="2705100"/>
                </a:lnTo>
                <a:lnTo>
                  <a:pt x="7401925" y="2705100"/>
                </a:lnTo>
                <a:lnTo>
                  <a:pt x="7381017" y="2692400"/>
                </a:lnTo>
                <a:lnTo>
                  <a:pt x="7360253" y="2692400"/>
                </a:lnTo>
                <a:lnTo>
                  <a:pt x="7344918" y="2679700"/>
                </a:lnTo>
                <a:lnTo>
                  <a:pt x="7324340" y="2679700"/>
                </a:lnTo>
                <a:lnTo>
                  <a:pt x="7316724" y="2667000"/>
                </a:lnTo>
                <a:lnTo>
                  <a:pt x="7301230" y="2667000"/>
                </a:lnTo>
                <a:lnTo>
                  <a:pt x="7295260" y="2654300"/>
                </a:lnTo>
                <a:lnTo>
                  <a:pt x="7290561" y="2654300"/>
                </a:lnTo>
                <a:lnTo>
                  <a:pt x="7282295" y="2641600"/>
                </a:lnTo>
                <a:lnTo>
                  <a:pt x="7267575" y="2641600"/>
                </a:lnTo>
                <a:lnTo>
                  <a:pt x="7254748" y="2628900"/>
                </a:lnTo>
                <a:lnTo>
                  <a:pt x="7240397" y="2628900"/>
                </a:lnTo>
                <a:lnTo>
                  <a:pt x="7224712" y="2616200"/>
                </a:lnTo>
                <a:lnTo>
                  <a:pt x="7203440" y="2616200"/>
                </a:lnTo>
                <a:lnTo>
                  <a:pt x="7193915" y="2603500"/>
                </a:lnTo>
                <a:lnTo>
                  <a:pt x="7174230" y="2603500"/>
                </a:lnTo>
                <a:lnTo>
                  <a:pt x="7163943" y="2590800"/>
                </a:lnTo>
                <a:lnTo>
                  <a:pt x="7161783" y="2590800"/>
                </a:lnTo>
                <a:lnTo>
                  <a:pt x="7127412" y="2578100"/>
                </a:lnTo>
                <a:lnTo>
                  <a:pt x="7104723" y="2578100"/>
                </a:lnTo>
                <a:lnTo>
                  <a:pt x="7087997" y="2565400"/>
                </a:lnTo>
                <a:lnTo>
                  <a:pt x="7060692" y="2565400"/>
                </a:lnTo>
                <a:lnTo>
                  <a:pt x="7034276" y="2552700"/>
                </a:lnTo>
                <a:lnTo>
                  <a:pt x="7024012" y="2540000"/>
                </a:lnTo>
                <a:lnTo>
                  <a:pt x="7002486" y="2540000"/>
                </a:lnTo>
                <a:lnTo>
                  <a:pt x="6991223" y="2527300"/>
                </a:lnTo>
                <a:lnTo>
                  <a:pt x="6956806" y="2527300"/>
                </a:lnTo>
                <a:lnTo>
                  <a:pt x="6953377" y="2514600"/>
                </a:lnTo>
                <a:lnTo>
                  <a:pt x="6876128" y="2514600"/>
                </a:lnTo>
                <a:lnTo>
                  <a:pt x="6865794" y="2501900"/>
                </a:lnTo>
                <a:lnTo>
                  <a:pt x="6818630" y="2501900"/>
                </a:lnTo>
                <a:lnTo>
                  <a:pt x="6811264" y="2489200"/>
                </a:lnTo>
                <a:lnTo>
                  <a:pt x="6735359" y="2489200"/>
                </a:lnTo>
                <a:lnTo>
                  <a:pt x="6728380" y="2476500"/>
                </a:lnTo>
                <a:lnTo>
                  <a:pt x="6723759" y="2476500"/>
                </a:lnTo>
                <a:lnTo>
                  <a:pt x="6713982" y="2463800"/>
                </a:lnTo>
                <a:lnTo>
                  <a:pt x="6697908" y="2463800"/>
                </a:lnTo>
                <a:lnTo>
                  <a:pt x="6659618" y="2438400"/>
                </a:lnTo>
                <a:lnTo>
                  <a:pt x="6643116" y="2438400"/>
                </a:lnTo>
                <a:lnTo>
                  <a:pt x="6634392" y="2425700"/>
                </a:lnTo>
                <a:lnTo>
                  <a:pt x="6600317" y="2425700"/>
                </a:lnTo>
                <a:lnTo>
                  <a:pt x="6594486" y="2413000"/>
                </a:lnTo>
                <a:lnTo>
                  <a:pt x="6574663" y="2413000"/>
                </a:lnTo>
                <a:lnTo>
                  <a:pt x="6554545" y="2400300"/>
                </a:lnTo>
                <a:lnTo>
                  <a:pt x="6543071" y="2387600"/>
                </a:lnTo>
                <a:lnTo>
                  <a:pt x="6510147" y="2387600"/>
                </a:lnTo>
                <a:lnTo>
                  <a:pt x="6485026" y="2362200"/>
                </a:lnTo>
                <a:lnTo>
                  <a:pt x="6459299" y="2349500"/>
                </a:lnTo>
                <a:lnTo>
                  <a:pt x="6434548" y="2324100"/>
                </a:lnTo>
                <a:lnTo>
                  <a:pt x="6412357" y="2298700"/>
                </a:lnTo>
                <a:lnTo>
                  <a:pt x="6407362" y="2298700"/>
                </a:lnTo>
                <a:lnTo>
                  <a:pt x="6399545" y="2286000"/>
                </a:lnTo>
                <a:lnTo>
                  <a:pt x="6372859" y="2286000"/>
                </a:lnTo>
                <a:lnTo>
                  <a:pt x="6361287" y="2273300"/>
                </a:lnTo>
                <a:lnTo>
                  <a:pt x="6350381" y="2260600"/>
                </a:lnTo>
                <a:lnTo>
                  <a:pt x="6341284" y="2260600"/>
                </a:lnTo>
                <a:lnTo>
                  <a:pt x="6335141" y="2247900"/>
                </a:lnTo>
                <a:lnTo>
                  <a:pt x="6310997" y="2235200"/>
                </a:lnTo>
                <a:lnTo>
                  <a:pt x="6273186" y="2235200"/>
                </a:lnTo>
                <a:lnTo>
                  <a:pt x="6264402" y="2222500"/>
                </a:lnTo>
                <a:lnTo>
                  <a:pt x="6218467" y="2222500"/>
                </a:lnTo>
                <a:lnTo>
                  <a:pt x="6208395" y="2209800"/>
                </a:lnTo>
                <a:lnTo>
                  <a:pt x="6195933" y="2209800"/>
                </a:lnTo>
                <a:lnTo>
                  <a:pt x="6187338" y="2197100"/>
                </a:lnTo>
                <a:lnTo>
                  <a:pt x="6142620" y="2197100"/>
                </a:lnTo>
                <a:lnTo>
                  <a:pt x="6126892" y="2184400"/>
                </a:lnTo>
                <a:lnTo>
                  <a:pt x="6111974" y="2184400"/>
                </a:lnTo>
                <a:lnTo>
                  <a:pt x="6102223" y="2171700"/>
                </a:lnTo>
                <a:lnTo>
                  <a:pt x="6083935" y="2159000"/>
                </a:lnTo>
                <a:lnTo>
                  <a:pt x="6034500" y="2133600"/>
                </a:lnTo>
                <a:lnTo>
                  <a:pt x="6017641" y="2120900"/>
                </a:lnTo>
                <a:lnTo>
                  <a:pt x="5974842" y="2120900"/>
                </a:lnTo>
                <a:lnTo>
                  <a:pt x="5964301" y="2108200"/>
                </a:lnTo>
                <a:lnTo>
                  <a:pt x="5942710" y="2108200"/>
                </a:lnTo>
                <a:lnTo>
                  <a:pt x="5941030" y="2095500"/>
                </a:lnTo>
                <a:lnTo>
                  <a:pt x="5912617" y="2095500"/>
                </a:lnTo>
                <a:lnTo>
                  <a:pt x="5915152" y="2082800"/>
                </a:lnTo>
                <a:lnTo>
                  <a:pt x="5871718" y="2070100"/>
                </a:lnTo>
                <a:lnTo>
                  <a:pt x="5827827" y="2044700"/>
                </a:lnTo>
                <a:lnTo>
                  <a:pt x="5770721" y="2044700"/>
                </a:lnTo>
                <a:lnTo>
                  <a:pt x="5715948" y="2032000"/>
                </a:lnTo>
                <a:lnTo>
                  <a:pt x="5679058" y="2006600"/>
                </a:lnTo>
                <a:lnTo>
                  <a:pt x="5673907" y="2006600"/>
                </a:lnTo>
                <a:lnTo>
                  <a:pt x="5659659" y="1981200"/>
                </a:lnTo>
                <a:lnTo>
                  <a:pt x="5642697" y="1955800"/>
                </a:lnTo>
                <a:lnTo>
                  <a:pt x="5629402" y="1943100"/>
                </a:lnTo>
                <a:lnTo>
                  <a:pt x="5610018" y="1930400"/>
                </a:lnTo>
                <a:lnTo>
                  <a:pt x="5592826" y="1917700"/>
                </a:lnTo>
                <a:lnTo>
                  <a:pt x="5572966" y="1905000"/>
                </a:lnTo>
                <a:lnTo>
                  <a:pt x="5545582" y="1879600"/>
                </a:lnTo>
                <a:lnTo>
                  <a:pt x="5515788" y="1866900"/>
                </a:lnTo>
                <a:lnTo>
                  <a:pt x="5488686" y="1854200"/>
                </a:lnTo>
                <a:lnTo>
                  <a:pt x="5460535" y="1841500"/>
                </a:lnTo>
                <a:lnTo>
                  <a:pt x="5427599" y="1828800"/>
                </a:lnTo>
                <a:lnTo>
                  <a:pt x="5425313" y="1828800"/>
                </a:lnTo>
                <a:lnTo>
                  <a:pt x="5423027" y="1816100"/>
                </a:lnTo>
                <a:lnTo>
                  <a:pt x="5412358" y="1816100"/>
                </a:lnTo>
                <a:lnTo>
                  <a:pt x="5390388" y="1790700"/>
                </a:lnTo>
                <a:lnTo>
                  <a:pt x="5375909" y="1778000"/>
                </a:lnTo>
                <a:lnTo>
                  <a:pt x="5364426" y="1778000"/>
                </a:lnTo>
                <a:lnTo>
                  <a:pt x="5354558" y="1765300"/>
                </a:lnTo>
                <a:lnTo>
                  <a:pt x="5294741" y="1765300"/>
                </a:lnTo>
                <a:lnTo>
                  <a:pt x="5280602" y="1752600"/>
                </a:lnTo>
                <a:lnTo>
                  <a:pt x="5255545" y="1752600"/>
                </a:lnTo>
                <a:lnTo>
                  <a:pt x="5249044" y="1739900"/>
                </a:lnTo>
                <a:lnTo>
                  <a:pt x="5232908" y="1739900"/>
                </a:lnTo>
                <a:lnTo>
                  <a:pt x="5230241" y="1727200"/>
                </a:lnTo>
                <a:lnTo>
                  <a:pt x="5097012" y="1727200"/>
                </a:lnTo>
                <a:lnTo>
                  <a:pt x="5076825" y="1714500"/>
                </a:lnTo>
                <a:lnTo>
                  <a:pt x="5054284" y="1714500"/>
                </a:lnTo>
                <a:lnTo>
                  <a:pt x="5032803" y="1701800"/>
                </a:lnTo>
                <a:lnTo>
                  <a:pt x="4984755" y="1701800"/>
                </a:lnTo>
                <a:lnTo>
                  <a:pt x="4976860" y="1689100"/>
                </a:lnTo>
                <a:lnTo>
                  <a:pt x="4919872" y="1689100"/>
                </a:lnTo>
                <a:lnTo>
                  <a:pt x="4908677" y="1676400"/>
                </a:lnTo>
                <a:lnTo>
                  <a:pt x="4850384" y="1676400"/>
                </a:lnTo>
                <a:lnTo>
                  <a:pt x="4844161" y="1663700"/>
                </a:lnTo>
                <a:lnTo>
                  <a:pt x="4739386" y="1663700"/>
                </a:lnTo>
                <a:lnTo>
                  <a:pt x="4659630" y="1625600"/>
                </a:lnTo>
                <a:lnTo>
                  <a:pt x="4644898" y="1625600"/>
                </a:lnTo>
                <a:lnTo>
                  <a:pt x="4641977" y="1612900"/>
                </a:lnTo>
                <a:lnTo>
                  <a:pt x="4607145" y="1612900"/>
                </a:lnTo>
                <a:lnTo>
                  <a:pt x="4545308" y="1587500"/>
                </a:lnTo>
                <a:lnTo>
                  <a:pt x="4512437" y="1587500"/>
                </a:lnTo>
                <a:lnTo>
                  <a:pt x="4466595" y="1562100"/>
                </a:lnTo>
                <a:lnTo>
                  <a:pt x="4412980" y="1536700"/>
                </a:lnTo>
                <a:lnTo>
                  <a:pt x="4365436" y="1524000"/>
                </a:lnTo>
                <a:lnTo>
                  <a:pt x="4337812" y="1511300"/>
                </a:lnTo>
                <a:lnTo>
                  <a:pt x="4318547" y="1498600"/>
                </a:lnTo>
                <a:lnTo>
                  <a:pt x="4260469" y="1498600"/>
                </a:lnTo>
                <a:lnTo>
                  <a:pt x="4231850" y="1485900"/>
                </a:lnTo>
                <a:lnTo>
                  <a:pt x="4206398" y="1485900"/>
                </a:lnTo>
                <a:lnTo>
                  <a:pt x="4179280" y="1473200"/>
                </a:lnTo>
                <a:lnTo>
                  <a:pt x="4145661" y="1460500"/>
                </a:lnTo>
                <a:lnTo>
                  <a:pt x="4095242" y="1447800"/>
                </a:lnTo>
                <a:lnTo>
                  <a:pt x="4029202" y="1447800"/>
                </a:lnTo>
                <a:lnTo>
                  <a:pt x="3991229" y="1435100"/>
                </a:lnTo>
                <a:lnTo>
                  <a:pt x="3976834" y="1435100"/>
                </a:lnTo>
                <a:lnTo>
                  <a:pt x="3958748" y="1422400"/>
                </a:lnTo>
                <a:lnTo>
                  <a:pt x="3303270" y="1422400"/>
                </a:lnTo>
                <a:lnTo>
                  <a:pt x="3242437" y="1409700"/>
                </a:lnTo>
                <a:lnTo>
                  <a:pt x="3224149" y="1397000"/>
                </a:lnTo>
                <a:lnTo>
                  <a:pt x="3214624" y="1397000"/>
                </a:lnTo>
                <a:lnTo>
                  <a:pt x="3098800" y="1333500"/>
                </a:lnTo>
                <a:lnTo>
                  <a:pt x="3089529" y="1320800"/>
                </a:lnTo>
                <a:lnTo>
                  <a:pt x="3071876" y="1320800"/>
                </a:lnTo>
                <a:lnTo>
                  <a:pt x="3035173" y="1295400"/>
                </a:lnTo>
                <a:lnTo>
                  <a:pt x="3030474" y="1295400"/>
                </a:lnTo>
                <a:lnTo>
                  <a:pt x="2997962" y="1282700"/>
                </a:lnTo>
                <a:lnTo>
                  <a:pt x="2895600" y="1270000"/>
                </a:lnTo>
                <a:lnTo>
                  <a:pt x="2833223" y="1270000"/>
                </a:lnTo>
                <a:lnTo>
                  <a:pt x="2816764" y="1257300"/>
                </a:lnTo>
                <a:lnTo>
                  <a:pt x="2799782" y="1257300"/>
                </a:lnTo>
                <a:lnTo>
                  <a:pt x="2787396" y="1244600"/>
                </a:lnTo>
                <a:lnTo>
                  <a:pt x="2763428" y="1231900"/>
                </a:lnTo>
                <a:lnTo>
                  <a:pt x="2713351" y="1231900"/>
                </a:lnTo>
                <a:lnTo>
                  <a:pt x="2692527" y="1219200"/>
                </a:lnTo>
                <a:lnTo>
                  <a:pt x="2624454" y="1219200"/>
                </a:lnTo>
                <a:lnTo>
                  <a:pt x="2616501" y="1206500"/>
                </a:lnTo>
                <a:lnTo>
                  <a:pt x="2601690" y="1206500"/>
                </a:lnTo>
                <a:lnTo>
                  <a:pt x="2588736" y="1193800"/>
                </a:lnTo>
                <a:lnTo>
                  <a:pt x="2586354" y="1193800"/>
                </a:lnTo>
                <a:lnTo>
                  <a:pt x="2540698" y="1168400"/>
                </a:lnTo>
                <a:lnTo>
                  <a:pt x="2496185" y="1168400"/>
                </a:lnTo>
                <a:lnTo>
                  <a:pt x="2432367" y="1143000"/>
                </a:lnTo>
                <a:lnTo>
                  <a:pt x="2400208" y="1143000"/>
                </a:lnTo>
                <a:lnTo>
                  <a:pt x="2366645" y="1130300"/>
                </a:lnTo>
                <a:lnTo>
                  <a:pt x="2339683" y="1117600"/>
                </a:lnTo>
                <a:lnTo>
                  <a:pt x="2312590" y="1117600"/>
                </a:lnTo>
                <a:lnTo>
                  <a:pt x="2287474" y="1104900"/>
                </a:lnTo>
                <a:lnTo>
                  <a:pt x="2266441" y="1092200"/>
                </a:lnTo>
                <a:lnTo>
                  <a:pt x="2233618" y="1092200"/>
                </a:lnTo>
                <a:lnTo>
                  <a:pt x="2200259" y="1079500"/>
                </a:lnTo>
                <a:lnTo>
                  <a:pt x="2169161" y="1054100"/>
                </a:lnTo>
                <a:lnTo>
                  <a:pt x="2143125" y="1041400"/>
                </a:lnTo>
                <a:lnTo>
                  <a:pt x="2115730" y="1028700"/>
                </a:lnTo>
                <a:lnTo>
                  <a:pt x="2095992" y="1016000"/>
                </a:lnTo>
                <a:lnTo>
                  <a:pt x="2048890" y="1016000"/>
                </a:lnTo>
                <a:lnTo>
                  <a:pt x="2045335" y="1003300"/>
                </a:lnTo>
                <a:lnTo>
                  <a:pt x="2041398" y="1003300"/>
                </a:lnTo>
                <a:lnTo>
                  <a:pt x="2029205" y="990600"/>
                </a:lnTo>
                <a:lnTo>
                  <a:pt x="2027554" y="990600"/>
                </a:lnTo>
                <a:lnTo>
                  <a:pt x="1999996" y="977900"/>
                </a:lnTo>
                <a:lnTo>
                  <a:pt x="1973516" y="965200"/>
                </a:lnTo>
                <a:lnTo>
                  <a:pt x="1873097" y="965200"/>
                </a:lnTo>
                <a:lnTo>
                  <a:pt x="1865423" y="952500"/>
                </a:lnTo>
                <a:lnTo>
                  <a:pt x="1836547" y="952500"/>
                </a:lnTo>
                <a:lnTo>
                  <a:pt x="1819655" y="939800"/>
                </a:lnTo>
                <a:lnTo>
                  <a:pt x="1771457" y="939800"/>
                </a:lnTo>
                <a:lnTo>
                  <a:pt x="1750393" y="927100"/>
                </a:lnTo>
                <a:lnTo>
                  <a:pt x="1705610" y="927100"/>
                </a:lnTo>
                <a:lnTo>
                  <a:pt x="1686258" y="914400"/>
                </a:lnTo>
                <a:lnTo>
                  <a:pt x="1666430" y="914400"/>
                </a:lnTo>
                <a:lnTo>
                  <a:pt x="1645745" y="901700"/>
                </a:lnTo>
                <a:lnTo>
                  <a:pt x="1623822" y="901700"/>
                </a:lnTo>
                <a:lnTo>
                  <a:pt x="1602815" y="889000"/>
                </a:lnTo>
                <a:lnTo>
                  <a:pt x="1492885" y="889000"/>
                </a:lnTo>
                <a:lnTo>
                  <a:pt x="1481455" y="876300"/>
                </a:lnTo>
                <a:lnTo>
                  <a:pt x="1470660" y="876300"/>
                </a:lnTo>
                <a:lnTo>
                  <a:pt x="1436877" y="850900"/>
                </a:lnTo>
                <a:lnTo>
                  <a:pt x="1390523" y="850900"/>
                </a:lnTo>
                <a:lnTo>
                  <a:pt x="1382855" y="838200"/>
                </a:lnTo>
                <a:lnTo>
                  <a:pt x="1363345" y="838200"/>
                </a:lnTo>
                <a:lnTo>
                  <a:pt x="1335786" y="825500"/>
                </a:lnTo>
                <a:lnTo>
                  <a:pt x="1331595" y="825500"/>
                </a:lnTo>
                <a:lnTo>
                  <a:pt x="1314958" y="812800"/>
                </a:lnTo>
                <a:lnTo>
                  <a:pt x="1290574" y="787400"/>
                </a:lnTo>
                <a:lnTo>
                  <a:pt x="1288669" y="787400"/>
                </a:lnTo>
                <a:lnTo>
                  <a:pt x="1278636" y="774700"/>
                </a:lnTo>
                <a:lnTo>
                  <a:pt x="1269527" y="774700"/>
                </a:lnTo>
                <a:lnTo>
                  <a:pt x="1252346" y="762000"/>
                </a:lnTo>
                <a:lnTo>
                  <a:pt x="1235452" y="749300"/>
                </a:lnTo>
                <a:lnTo>
                  <a:pt x="1227201" y="749300"/>
                </a:lnTo>
                <a:lnTo>
                  <a:pt x="1202031" y="736600"/>
                </a:lnTo>
                <a:lnTo>
                  <a:pt x="1188053" y="736600"/>
                </a:lnTo>
                <a:lnTo>
                  <a:pt x="1174408" y="723900"/>
                </a:lnTo>
                <a:lnTo>
                  <a:pt x="1150239" y="711200"/>
                </a:lnTo>
                <a:lnTo>
                  <a:pt x="1129063" y="698500"/>
                </a:lnTo>
                <a:lnTo>
                  <a:pt x="1109329" y="685800"/>
                </a:lnTo>
                <a:lnTo>
                  <a:pt x="1086713" y="673100"/>
                </a:lnTo>
                <a:lnTo>
                  <a:pt x="1056894" y="660400"/>
                </a:lnTo>
                <a:lnTo>
                  <a:pt x="1035151" y="647700"/>
                </a:lnTo>
                <a:lnTo>
                  <a:pt x="1014491" y="635000"/>
                </a:lnTo>
                <a:lnTo>
                  <a:pt x="991760" y="609600"/>
                </a:lnTo>
                <a:lnTo>
                  <a:pt x="963802" y="596900"/>
                </a:lnTo>
                <a:lnTo>
                  <a:pt x="929991" y="571500"/>
                </a:lnTo>
                <a:lnTo>
                  <a:pt x="888476" y="546100"/>
                </a:lnTo>
                <a:lnTo>
                  <a:pt x="845127" y="520700"/>
                </a:lnTo>
                <a:lnTo>
                  <a:pt x="825471" y="508000"/>
                </a:lnTo>
                <a:lnTo>
                  <a:pt x="784240" y="508000"/>
                </a:lnTo>
                <a:lnTo>
                  <a:pt x="780972" y="495300"/>
                </a:lnTo>
                <a:lnTo>
                  <a:pt x="776732" y="495300"/>
                </a:lnTo>
                <a:lnTo>
                  <a:pt x="703961" y="482600"/>
                </a:lnTo>
                <a:lnTo>
                  <a:pt x="685545" y="482600"/>
                </a:lnTo>
                <a:lnTo>
                  <a:pt x="667569" y="469900"/>
                </a:lnTo>
                <a:lnTo>
                  <a:pt x="646128" y="457200"/>
                </a:lnTo>
                <a:lnTo>
                  <a:pt x="623377" y="444500"/>
                </a:lnTo>
                <a:lnTo>
                  <a:pt x="601472" y="419100"/>
                </a:lnTo>
                <a:lnTo>
                  <a:pt x="581078" y="419100"/>
                </a:lnTo>
                <a:lnTo>
                  <a:pt x="557958" y="406400"/>
                </a:lnTo>
                <a:lnTo>
                  <a:pt x="536053" y="406400"/>
                </a:lnTo>
                <a:lnTo>
                  <a:pt x="519302" y="393700"/>
                </a:lnTo>
                <a:lnTo>
                  <a:pt x="463295" y="342900"/>
                </a:lnTo>
                <a:lnTo>
                  <a:pt x="430524" y="342900"/>
                </a:lnTo>
                <a:lnTo>
                  <a:pt x="417956" y="317500"/>
                </a:lnTo>
                <a:lnTo>
                  <a:pt x="376300" y="241300"/>
                </a:lnTo>
                <a:lnTo>
                  <a:pt x="351980" y="215900"/>
                </a:lnTo>
                <a:lnTo>
                  <a:pt x="226949" y="215900"/>
                </a:lnTo>
                <a:lnTo>
                  <a:pt x="172338" y="152400"/>
                </a:lnTo>
                <a:lnTo>
                  <a:pt x="151802" y="127000"/>
                </a:lnTo>
                <a:lnTo>
                  <a:pt x="115300" y="101600"/>
                </a:lnTo>
                <a:lnTo>
                  <a:pt x="80488" y="76200"/>
                </a:lnTo>
                <a:lnTo>
                  <a:pt x="65024" y="50800"/>
                </a:lnTo>
                <a:lnTo>
                  <a:pt x="54439" y="50800"/>
                </a:lnTo>
                <a:lnTo>
                  <a:pt x="42354" y="38100"/>
                </a:lnTo>
                <a:lnTo>
                  <a:pt x="27983" y="25400"/>
                </a:lnTo>
                <a:lnTo>
                  <a:pt x="10540" y="12700"/>
                </a:lnTo>
                <a:lnTo>
                  <a:pt x="0" y="0"/>
                </a:lnTo>
                <a:close/>
              </a:path>
              <a:path w="9144000" h="3378200">
                <a:moveTo>
                  <a:pt x="7992967" y="2832100"/>
                </a:moveTo>
                <a:lnTo>
                  <a:pt x="7865846" y="2832100"/>
                </a:lnTo>
                <a:lnTo>
                  <a:pt x="7845345" y="2844800"/>
                </a:lnTo>
                <a:lnTo>
                  <a:pt x="8029138" y="2844800"/>
                </a:lnTo>
                <a:lnTo>
                  <a:pt x="7992967" y="2832100"/>
                </a:lnTo>
                <a:close/>
              </a:path>
              <a:path w="9144000" h="3378200">
                <a:moveTo>
                  <a:pt x="8400923" y="2819400"/>
                </a:moveTo>
                <a:lnTo>
                  <a:pt x="8390203" y="2832100"/>
                </a:lnTo>
                <a:lnTo>
                  <a:pt x="8098516" y="2832100"/>
                </a:lnTo>
                <a:lnTo>
                  <a:pt x="8053832" y="2844800"/>
                </a:lnTo>
                <a:lnTo>
                  <a:pt x="8473789" y="2844800"/>
                </a:lnTo>
                <a:lnTo>
                  <a:pt x="8429748" y="2832100"/>
                </a:lnTo>
                <a:lnTo>
                  <a:pt x="8400923" y="2819400"/>
                </a:lnTo>
                <a:close/>
              </a:path>
              <a:path w="9144000" h="3378200">
                <a:moveTo>
                  <a:pt x="8630666" y="2832100"/>
                </a:moveTo>
                <a:lnTo>
                  <a:pt x="8543798" y="2832100"/>
                </a:lnTo>
                <a:lnTo>
                  <a:pt x="8517116" y="2844800"/>
                </a:lnTo>
                <a:lnTo>
                  <a:pt x="8682192" y="2844800"/>
                </a:lnTo>
                <a:lnTo>
                  <a:pt x="8630666" y="2832100"/>
                </a:lnTo>
                <a:close/>
              </a:path>
              <a:path w="9144000" h="3378200">
                <a:moveTo>
                  <a:pt x="9144000" y="2794000"/>
                </a:moveTo>
                <a:lnTo>
                  <a:pt x="9081135" y="2794000"/>
                </a:lnTo>
                <a:lnTo>
                  <a:pt x="9049281" y="2806700"/>
                </a:lnTo>
                <a:lnTo>
                  <a:pt x="9026525" y="2819400"/>
                </a:lnTo>
                <a:lnTo>
                  <a:pt x="8837324" y="2819400"/>
                </a:lnTo>
                <a:lnTo>
                  <a:pt x="8788527" y="2832100"/>
                </a:lnTo>
                <a:lnTo>
                  <a:pt x="8759860" y="2832100"/>
                </a:lnTo>
                <a:lnTo>
                  <a:pt x="8724836" y="2844800"/>
                </a:lnTo>
                <a:lnTo>
                  <a:pt x="9144000" y="2844800"/>
                </a:lnTo>
                <a:lnTo>
                  <a:pt x="9144000" y="2794000"/>
                </a:lnTo>
                <a:close/>
              </a:path>
              <a:path w="9144000" h="3378200">
                <a:moveTo>
                  <a:pt x="8282558" y="2806700"/>
                </a:moveTo>
                <a:lnTo>
                  <a:pt x="8245981" y="2806700"/>
                </a:lnTo>
                <a:lnTo>
                  <a:pt x="8199706" y="2819400"/>
                </a:lnTo>
                <a:lnTo>
                  <a:pt x="8148846" y="2832100"/>
                </a:lnTo>
                <a:lnTo>
                  <a:pt x="8336407" y="2832100"/>
                </a:lnTo>
                <a:lnTo>
                  <a:pt x="8330511" y="2819400"/>
                </a:lnTo>
                <a:lnTo>
                  <a:pt x="8293526" y="2819400"/>
                </a:lnTo>
                <a:lnTo>
                  <a:pt x="8282558" y="2806700"/>
                </a:lnTo>
                <a:close/>
              </a:path>
              <a:path w="9144000" h="3378200">
                <a:moveTo>
                  <a:pt x="7486396" y="2730500"/>
                </a:moveTo>
                <a:lnTo>
                  <a:pt x="7482332" y="2743200"/>
                </a:lnTo>
                <a:lnTo>
                  <a:pt x="7488555" y="2743200"/>
                </a:lnTo>
                <a:lnTo>
                  <a:pt x="7486396" y="2730500"/>
                </a:lnTo>
                <a:close/>
              </a:path>
              <a:path w="9144000" h="3378200">
                <a:moveTo>
                  <a:pt x="7533258" y="2730500"/>
                </a:moveTo>
                <a:lnTo>
                  <a:pt x="7509509" y="2730500"/>
                </a:lnTo>
                <a:lnTo>
                  <a:pt x="7496302" y="2743200"/>
                </a:lnTo>
                <a:lnTo>
                  <a:pt x="7543419" y="2743200"/>
                </a:lnTo>
                <a:lnTo>
                  <a:pt x="7533258" y="2730500"/>
                </a:lnTo>
                <a:close/>
              </a:path>
              <a:path w="9144000" h="3378200">
                <a:moveTo>
                  <a:pt x="7298690" y="2654300"/>
                </a:moveTo>
                <a:lnTo>
                  <a:pt x="7301230" y="2667000"/>
                </a:lnTo>
                <a:lnTo>
                  <a:pt x="7303516" y="2667000"/>
                </a:lnTo>
                <a:lnTo>
                  <a:pt x="7298690" y="2654300"/>
                </a:lnTo>
                <a:close/>
              </a:path>
              <a:path w="9144000" h="3378200">
                <a:moveTo>
                  <a:pt x="7179436" y="2590800"/>
                </a:moveTo>
                <a:lnTo>
                  <a:pt x="7175754" y="2590800"/>
                </a:lnTo>
                <a:lnTo>
                  <a:pt x="7174230" y="2603500"/>
                </a:lnTo>
                <a:lnTo>
                  <a:pt x="7185279" y="2603500"/>
                </a:lnTo>
                <a:lnTo>
                  <a:pt x="7179436" y="2590800"/>
                </a:lnTo>
                <a:close/>
              </a:path>
              <a:path w="9144000" h="3378200">
                <a:moveTo>
                  <a:pt x="6971283" y="2514600"/>
                </a:moveTo>
                <a:lnTo>
                  <a:pt x="6970014" y="2527300"/>
                </a:lnTo>
                <a:lnTo>
                  <a:pt x="6975863" y="2527300"/>
                </a:lnTo>
                <a:lnTo>
                  <a:pt x="6971283" y="2514600"/>
                </a:lnTo>
                <a:close/>
              </a:path>
              <a:path w="9144000" h="3378200">
                <a:moveTo>
                  <a:pt x="6913445" y="2501900"/>
                </a:moveTo>
                <a:lnTo>
                  <a:pt x="6894404" y="2501900"/>
                </a:lnTo>
                <a:lnTo>
                  <a:pt x="6885537" y="2514600"/>
                </a:lnTo>
                <a:lnTo>
                  <a:pt x="6953377" y="2514600"/>
                </a:lnTo>
                <a:lnTo>
                  <a:pt x="6913445" y="2501900"/>
                </a:lnTo>
                <a:close/>
              </a:path>
              <a:path w="9144000" h="3378200">
                <a:moveTo>
                  <a:pt x="6855459" y="2489200"/>
                </a:moveTo>
                <a:lnTo>
                  <a:pt x="6818630" y="2501900"/>
                </a:lnTo>
                <a:lnTo>
                  <a:pt x="6865794" y="2501900"/>
                </a:lnTo>
                <a:lnTo>
                  <a:pt x="6855459" y="2489200"/>
                </a:lnTo>
                <a:close/>
              </a:path>
              <a:path w="9144000" h="3378200">
                <a:moveTo>
                  <a:pt x="6752208" y="2476500"/>
                </a:moveTo>
                <a:lnTo>
                  <a:pt x="6735359" y="2489200"/>
                </a:lnTo>
                <a:lnTo>
                  <a:pt x="6763650" y="2489200"/>
                </a:lnTo>
                <a:lnTo>
                  <a:pt x="6752208" y="2476500"/>
                </a:lnTo>
                <a:close/>
              </a:path>
              <a:path w="9144000" h="3378200">
                <a:moveTo>
                  <a:pt x="5980938" y="2108200"/>
                </a:moveTo>
                <a:lnTo>
                  <a:pt x="5974842" y="2120900"/>
                </a:lnTo>
                <a:lnTo>
                  <a:pt x="5999099" y="2120900"/>
                </a:lnTo>
                <a:lnTo>
                  <a:pt x="5980938" y="2108200"/>
                </a:lnTo>
                <a:close/>
              </a:path>
              <a:path w="9144000" h="3378200">
                <a:moveTo>
                  <a:pt x="5318125" y="1752600"/>
                </a:moveTo>
                <a:lnTo>
                  <a:pt x="5307998" y="1765300"/>
                </a:lnTo>
                <a:lnTo>
                  <a:pt x="5324850" y="1765300"/>
                </a:lnTo>
                <a:lnTo>
                  <a:pt x="5318125" y="1752600"/>
                </a:lnTo>
                <a:close/>
              </a:path>
              <a:path w="9144000" h="3378200">
                <a:moveTo>
                  <a:pt x="4993258" y="1689100"/>
                </a:moveTo>
                <a:lnTo>
                  <a:pt x="4984755" y="1701800"/>
                </a:lnTo>
                <a:lnTo>
                  <a:pt x="5012441" y="1701800"/>
                </a:lnTo>
                <a:lnTo>
                  <a:pt x="4993258" y="1689100"/>
                </a:lnTo>
                <a:close/>
              </a:path>
              <a:path w="9144000" h="3378200">
                <a:moveTo>
                  <a:pt x="4753768" y="1651000"/>
                </a:moveTo>
                <a:lnTo>
                  <a:pt x="4750601" y="1651000"/>
                </a:lnTo>
                <a:lnTo>
                  <a:pt x="4750054" y="1663700"/>
                </a:lnTo>
                <a:lnTo>
                  <a:pt x="4759555" y="1663700"/>
                </a:lnTo>
                <a:lnTo>
                  <a:pt x="4753768" y="1651000"/>
                </a:lnTo>
                <a:close/>
              </a:path>
              <a:path w="9144000" h="3378200">
                <a:moveTo>
                  <a:pt x="4787249" y="1651000"/>
                </a:moveTo>
                <a:lnTo>
                  <a:pt x="4774110" y="1651000"/>
                </a:lnTo>
                <a:lnTo>
                  <a:pt x="4767961" y="1663700"/>
                </a:lnTo>
                <a:lnTo>
                  <a:pt x="4802268" y="1663700"/>
                </a:lnTo>
                <a:lnTo>
                  <a:pt x="4787249" y="1651000"/>
                </a:lnTo>
                <a:close/>
              </a:path>
              <a:path w="9144000" h="3378200">
                <a:moveTo>
                  <a:pt x="4814062" y="1651000"/>
                </a:moveTo>
                <a:lnTo>
                  <a:pt x="4802268" y="1663700"/>
                </a:lnTo>
                <a:lnTo>
                  <a:pt x="4821301" y="1663700"/>
                </a:lnTo>
                <a:lnTo>
                  <a:pt x="4814062" y="1651000"/>
                </a:lnTo>
                <a:close/>
              </a:path>
              <a:path w="9144000" h="3378200">
                <a:moveTo>
                  <a:pt x="4044823" y="1435100"/>
                </a:moveTo>
                <a:lnTo>
                  <a:pt x="4033647" y="1435100"/>
                </a:lnTo>
                <a:lnTo>
                  <a:pt x="4029202" y="1447800"/>
                </a:lnTo>
                <a:lnTo>
                  <a:pt x="4095242" y="1447800"/>
                </a:lnTo>
                <a:lnTo>
                  <a:pt x="4044823" y="1435100"/>
                </a:lnTo>
                <a:close/>
              </a:path>
              <a:path w="9144000" h="3378200">
                <a:moveTo>
                  <a:pt x="3784219" y="1384300"/>
                </a:moveTo>
                <a:lnTo>
                  <a:pt x="3757929" y="1384300"/>
                </a:lnTo>
                <a:lnTo>
                  <a:pt x="3757041" y="1397000"/>
                </a:lnTo>
                <a:lnTo>
                  <a:pt x="3546602" y="1397000"/>
                </a:lnTo>
                <a:lnTo>
                  <a:pt x="3543046" y="1409700"/>
                </a:lnTo>
                <a:lnTo>
                  <a:pt x="3320415" y="1409700"/>
                </a:lnTo>
                <a:lnTo>
                  <a:pt x="3318002" y="1422400"/>
                </a:lnTo>
                <a:lnTo>
                  <a:pt x="3919220" y="1422400"/>
                </a:lnTo>
                <a:lnTo>
                  <a:pt x="3908171" y="1409700"/>
                </a:lnTo>
                <a:lnTo>
                  <a:pt x="3834511" y="1397000"/>
                </a:lnTo>
                <a:lnTo>
                  <a:pt x="3784219" y="1384300"/>
                </a:lnTo>
                <a:close/>
              </a:path>
              <a:path w="9144000" h="3378200">
                <a:moveTo>
                  <a:pt x="3369183" y="1397000"/>
                </a:moveTo>
                <a:lnTo>
                  <a:pt x="3355030" y="1397000"/>
                </a:lnTo>
                <a:lnTo>
                  <a:pt x="3345211" y="1409700"/>
                </a:lnTo>
                <a:lnTo>
                  <a:pt x="3391328" y="1409700"/>
                </a:lnTo>
                <a:lnTo>
                  <a:pt x="3369183" y="1397000"/>
                </a:lnTo>
                <a:close/>
              </a:path>
              <a:path w="9144000" h="3378200">
                <a:moveTo>
                  <a:pt x="3441620" y="1397000"/>
                </a:moveTo>
                <a:lnTo>
                  <a:pt x="3415855" y="1397000"/>
                </a:lnTo>
                <a:lnTo>
                  <a:pt x="3391328" y="1409700"/>
                </a:lnTo>
                <a:lnTo>
                  <a:pt x="3467480" y="1409700"/>
                </a:lnTo>
                <a:lnTo>
                  <a:pt x="3441620" y="1397000"/>
                </a:lnTo>
                <a:close/>
              </a:path>
              <a:path w="9144000" h="3378200">
                <a:moveTo>
                  <a:pt x="3717036" y="1384300"/>
                </a:moveTo>
                <a:lnTo>
                  <a:pt x="3616311" y="1384300"/>
                </a:lnTo>
                <a:lnTo>
                  <a:pt x="3603894" y="1397000"/>
                </a:lnTo>
                <a:lnTo>
                  <a:pt x="3757041" y="1397000"/>
                </a:lnTo>
                <a:lnTo>
                  <a:pt x="3717036" y="1384300"/>
                </a:lnTo>
                <a:close/>
              </a:path>
              <a:path w="9144000" h="3378200">
                <a:moveTo>
                  <a:pt x="2678586" y="1206500"/>
                </a:moveTo>
                <a:lnTo>
                  <a:pt x="2656459" y="1206500"/>
                </a:lnTo>
                <a:lnTo>
                  <a:pt x="2653538" y="1219200"/>
                </a:lnTo>
                <a:lnTo>
                  <a:pt x="2692527" y="1219200"/>
                </a:lnTo>
                <a:lnTo>
                  <a:pt x="2678586" y="1206500"/>
                </a:lnTo>
                <a:close/>
              </a:path>
              <a:path w="9144000" h="3378200">
                <a:moveTo>
                  <a:pt x="2517989" y="1155700"/>
                </a:moveTo>
                <a:lnTo>
                  <a:pt x="2496185" y="1168400"/>
                </a:lnTo>
                <a:lnTo>
                  <a:pt x="2540698" y="1168400"/>
                </a:lnTo>
                <a:lnTo>
                  <a:pt x="2517989" y="1155700"/>
                </a:lnTo>
                <a:close/>
              </a:path>
              <a:path w="9144000" h="3378200">
                <a:moveTo>
                  <a:pt x="1920875" y="952500"/>
                </a:moveTo>
                <a:lnTo>
                  <a:pt x="1917584" y="965200"/>
                </a:lnTo>
                <a:lnTo>
                  <a:pt x="1929798" y="965200"/>
                </a:lnTo>
                <a:lnTo>
                  <a:pt x="1920875" y="952500"/>
                </a:lnTo>
                <a:close/>
              </a:path>
              <a:path w="9144000" h="3378200">
                <a:moveTo>
                  <a:pt x="1947037" y="952500"/>
                </a:moveTo>
                <a:lnTo>
                  <a:pt x="1937639" y="952500"/>
                </a:lnTo>
                <a:lnTo>
                  <a:pt x="1938930" y="965200"/>
                </a:lnTo>
                <a:lnTo>
                  <a:pt x="1973516" y="965200"/>
                </a:lnTo>
                <a:lnTo>
                  <a:pt x="1947037" y="952500"/>
                </a:lnTo>
                <a:close/>
              </a:path>
              <a:path w="9144000" h="3378200">
                <a:moveTo>
                  <a:pt x="1526926" y="863600"/>
                </a:moveTo>
                <a:lnTo>
                  <a:pt x="1517189" y="876300"/>
                </a:lnTo>
                <a:lnTo>
                  <a:pt x="1508571" y="876300"/>
                </a:lnTo>
                <a:lnTo>
                  <a:pt x="1497583" y="889000"/>
                </a:lnTo>
                <a:lnTo>
                  <a:pt x="1563564" y="889000"/>
                </a:lnTo>
                <a:lnTo>
                  <a:pt x="1541272" y="876300"/>
                </a:lnTo>
                <a:lnTo>
                  <a:pt x="1526926" y="863600"/>
                </a:lnTo>
                <a:close/>
              </a:path>
              <a:path w="9144000" h="3378200">
                <a:moveTo>
                  <a:pt x="1410700" y="838200"/>
                </a:moveTo>
                <a:lnTo>
                  <a:pt x="1397855" y="838200"/>
                </a:lnTo>
                <a:lnTo>
                  <a:pt x="1390523" y="850900"/>
                </a:lnTo>
                <a:lnTo>
                  <a:pt x="1425045" y="850900"/>
                </a:lnTo>
                <a:lnTo>
                  <a:pt x="1410700" y="838200"/>
                </a:lnTo>
                <a:close/>
              </a:path>
              <a:path w="9144000" h="3378200">
                <a:moveTo>
                  <a:pt x="805814" y="495300"/>
                </a:moveTo>
                <a:lnTo>
                  <a:pt x="791057" y="508000"/>
                </a:lnTo>
                <a:lnTo>
                  <a:pt x="825471" y="508000"/>
                </a:lnTo>
                <a:lnTo>
                  <a:pt x="805814" y="495300"/>
                </a:lnTo>
                <a:close/>
              </a:path>
              <a:path w="9144000" h="3378200">
                <a:moveTo>
                  <a:pt x="453657" y="330200"/>
                </a:moveTo>
                <a:lnTo>
                  <a:pt x="442579" y="342900"/>
                </a:lnTo>
                <a:lnTo>
                  <a:pt x="463295" y="342900"/>
                </a:lnTo>
                <a:lnTo>
                  <a:pt x="453657" y="330200"/>
                </a:lnTo>
                <a:close/>
              </a:path>
              <a:path w="9144000" h="3378200">
                <a:moveTo>
                  <a:pt x="327660" y="190500"/>
                </a:moveTo>
                <a:lnTo>
                  <a:pt x="255202" y="190500"/>
                </a:lnTo>
                <a:lnTo>
                  <a:pt x="245459" y="203200"/>
                </a:lnTo>
                <a:lnTo>
                  <a:pt x="235001" y="203200"/>
                </a:lnTo>
                <a:lnTo>
                  <a:pt x="226949" y="215900"/>
                </a:lnTo>
                <a:lnTo>
                  <a:pt x="351980" y="215900"/>
                </a:lnTo>
                <a:lnTo>
                  <a:pt x="327660" y="190500"/>
                </a:lnTo>
                <a:close/>
              </a:path>
            </a:pathLst>
          </a:custGeom>
          <a:solidFill>
            <a:srgbClr val="82766A">
              <a:alpha val="1490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13428" y="2518613"/>
            <a:ext cx="4566285" cy="11855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06120" marR="5080" indent="-693420">
              <a:lnSpc>
                <a:spcPct val="100000"/>
              </a:lnSpc>
              <a:spcBef>
                <a:spcPts val="105"/>
              </a:spcBef>
            </a:pPr>
            <a:r>
              <a:rPr sz="3800" b="0" spc="-50" dirty="0">
                <a:solidFill>
                  <a:srgbClr val="252525"/>
                </a:solidFill>
                <a:latin typeface="Calibri"/>
                <a:cs typeface="Calibri"/>
              </a:rPr>
              <a:t>Youth</a:t>
            </a:r>
            <a:r>
              <a:rPr sz="3800" b="0" spc="-1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3800" b="0" dirty="0">
                <a:solidFill>
                  <a:srgbClr val="252525"/>
                </a:solidFill>
                <a:latin typeface="Calibri"/>
                <a:cs typeface="Calibri"/>
              </a:rPr>
              <a:t>Gambling</a:t>
            </a:r>
            <a:r>
              <a:rPr sz="3800" b="0" spc="-1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3800" b="0" spc="-10" dirty="0">
                <a:solidFill>
                  <a:srgbClr val="252525"/>
                </a:solidFill>
                <a:latin typeface="Calibri"/>
                <a:cs typeface="Calibri"/>
              </a:rPr>
              <a:t>Survey </a:t>
            </a:r>
            <a:r>
              <a:rPr sz="3800" b="0" dirty="0">
                <a:solidFill>
                  <a:srgbClr val="252525"/>
                </a:solidFill>
                <a:latin typeface="Calibri"/>
                <a:cs typeface="Calibri"/>
              </a:rPr>
              <a:t>1040</a:t>
            </a:r>
            <a:r>
              <a:rPr sz="3800" b="0" spc="-10" dirty="0">
                <a:solidFill>
                  <a:srgbClr val="252525"/>
                </a:solidFill>
                <a:latin typeface="Calibri"/>
                <a:cs typeface="Calibri"/>
              </a:rPr>
              <a:t> Responses</a:t>
            </a:r>
            <a:endParaRPr sz="3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72410" y="5434685"/>
            <a:ext cx="386778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252525"/>
                </a:solidFill>
                <a:latin typeface="Calibri"/>
                <a:cs typeface="Calibri"/>
              </a:rPr>
              <a:t>Understanding</a:t>
            </a:r>
            <a:r>
              <a:rPr sz="1600" spc="-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252525"/>
                </a:solidFill>
                <a:latin typeface="Calibri"/>
                <a:cs typeface="Calibri"/>
              </a:rPr>
              <a:t>Frequency,</a:t>
            </a:r>
            <a:r>
              <a:rPr sz="1600" spc="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52525"/>
                </a:solidFill>
                <a:latin typeface="Calibri"/>
                <a:cs typeface="Calibri"/>
              </a:rPr>
              <a:t>Impact,</a:t>
            </a:r>
            <a:r>
              <a:rPr sz="1600" spc="-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52525"/>
                </a:solidFill>
                <a:latin typeface="Calibri"/>
                <a:cs typeface="Calibri"/>
              </a:rPr>
              <a:t>of</a:t>
            </a:r>
            <a:r>
              <a:rPr sz="1600" spc="-10" dirty="0">
                <a:solidFill>
                  <a:srgbClr val="252525"/>
                </a:solidFill>
                <a:latin typeface="Calibri"/>
                <a:cs typeface="Calibri"/>
              </a:rPr>
              <a:t> gambling </a:t>
            </a:r>
            <a:r>
              <a:rPr sz="1600" dirty="0">
                <a:solidFill>
                  <a:srgbClr val="252525"/>
                </a:solidFill>
                <a:latin typeface="Calibri"/>
                <a:cs typeface="Calibri"/>
              </a:rPr>
              <a:t>from</a:t>
            </a:r>
            <a:r>
              <a:rPr sz="1600" spc="-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52525"/>
                </a:solidFill>
                <a:latin typeface="Calibri"/>
                <a:cs typeface="Calibri"/>
              </a:rPr>
              <a:t>years</a:t>
            </a:r>
            <a:r>
              <a:rPr sz="1600" spc="-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52525"/>
                </a:solidFill>
                <a:latin typeface="Calibri"/>
                <a:cs typeface="Calibri"/>
              </a:rPr>
              <a:t>9-</a:t>
            </a:r>
            <a:r>
              <a:rPr sz="1600" dirty="0">
                <a:solidFill>
                  <a:srgbClr val="252525"/>
                </a:solidFill>
                <a:latin typeface="Calibri"/>
                <a:cs typeface="Calibri"/>
              </a:rPr>
              <a:t>12</a:t>
            </a:r>
            <a:r>
              <a:rPr sz="1600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52525"/>
                </a:solidFill>
                <a:latin typeface="Calibri"/>
                <a:cs typeface="Calibri"/>
              </a:rPr>
              <a:t>at</a:t>
            </a:r>
            <a:r>
              <a:rPr sz="1600" spc="-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52525"/>
                </a:solidFill>
                <a:latin typeface="Calibri"/>
                <a:cs typeface="Calibri"/>
              </a:rPr>
              <a:t>a</a:t>
            </a:r>
            <a:r>
              <a:rPr sz="1600" spc="-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52525"/>
                </a:solidFill>
                <a:latin typeface="Calibri"/>
                <a:cs typeface="Calibri"/>
              </a:rPr>
              <a:t>local</a:t>
            </a:r>
            <a:r>
              <a:rPr sz="1600" spc="-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52525"/>
                </a:solidFill>
                <a:latin typeface="Calibri"/>
                <a:cs typeface="Calibri"/>
              </a:rPr>
              <a:t>SA</a:t>
            </a:r>
            <a:r>
              <a:rPr sz="1600" spc="-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52525"/>
                </a:solidFill>
                <a:latin typeface="Calibri"/>
                <a:cs typeface="Calibri"/>
              </a:rPr>
              <a:t>high</a:t>
            </a:r>
            <a:r>
              <a:rPr sz="1600" spc="-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52525"/>
                </a:solidFill>
                <a:latin typeface="Calibri"/>
                <a:cs typeface="Calibri"/>
              </a:rPr>
              <a:t>School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191125" y="126"/>
            <a:ext cx="5476875" cy="918210"/>
          </a:xfrm>
          <a:custGeom>
            <a:avLst/>
            <a:gdLst/>
            <a:ahLst/>
            <a:cxnLst/>
            <a:rect l="l" t="t" r="r" b="b"/>
            <a:pathLst>
              <a:path w="5476875" h="918210">
                <a:moveTo>
                  <a:pt x="5476875" y="873760"/>
                </a:moveTo>
                <a:lnTo>
                  <a:pt x="5361051" y="873760"/>
                </a:lnTo>
                <a:lnTo>
                  <a:pt x="5376628" y="875030"/>
                </a:lnTo>
                <a:lnTo>
                  <a:pt x="5392610" y="877570"/>
                </a:lnTo>
                <a:lnTo>
                  <a:pt x="5408878" y="882650"/>
                </a:lnTo>
                <a:lnTo>
                  <a:pt x="5425313" y="889000"/>
                </a:lnTo>
                <a:lnTo>
                  <a:pt x="5476875" y="918210"/>
                </a:lnTo>
                <a:lnTo>
                  <a:pt x="5476875" y="873760"/>
                </a:lnTo>
                <a:close/>
              </a:path>
              <a:path w="5476875" h="918210">
                <a:moveTo>
                  <a:pt x="5476875" y="840739"/>
                </a:moveTo>
                <a:lnTo>
                  <a:pt x="5261163" y="840739"/>
                </a:lnTo>
                <a:lnTo>
                  <a:pt x="5283438" y="848360"/>
                </a:lnTo>
                <a:lnTo>
                  <a:pt x="5308070" y="859789"/>
                </a:lnTo>
                <a:lnTo>
                  <a:pt x="5333619" y="866139"/>
                </a:lnTo>
                <a:lnTo>
                  <a:pt x="5338441" y="875030"/>
                </a:lnTo>
                <a:lnTo>
                  <a:pt x="5344382" y="878839"/>
                </a:lnTo>
                <a:lnTo>
                  <a:pt x="5351799" y="878839"/>
                </a:lnTo>
                <a:lnTo>
                  <a:pt x="5361051" y="873760"/>
                </a:lnTo>
                <a:lnTo>
                  <a:pt x="5476875" y="873760"/>
                </a:lnTo>
                <a:lnTo>
                  <a:pt x="5476875" y="840739"/>
                </a:lnTo>
                <a:close/>
              </a:path>
              <a:path w="5476875" h="918210">
                <a:moveTo>
                  <a:pt x="5476875" y="834389"/>
                </a:moveTo>
                <a:lnTo>
                  <a:pt x="5234689" y="834389"/>
                </a:lnTo>
                <a:lnTo>
                  <a:pt x="5242686" y="848360"/>
                </a:lnTo>
                <a:lnTo>
                  <a:pt x="5261163" y="840739"/>
                </a:lnTo>
                <a:lnTo>
                  <a:pt x="5476875" y="840739"/>
                </a:lnTo>
                <a:lnTo>
                  <a:pt x="5476875" y="834389"/>
                </a:lnTo>
                <a:close/>
              </a:path>
              <a:path w="5476875" h="918210">
                <a:moveTo>
                  <a:pt x="5476875" y="660400"/>
                </a:moveTo>
                <a:lnTo>
                  <a:pt x="4398899" y="660400"/>
                </a:lnTo>
                <a:lnTo>
                  <a:pt x="4426134" y="662939"/>
                </a:lnTo>
                <a:lnTo>
                  <a:pt x="4452762" y="668020"/>
                </a:lnTo>
                <a:lnTo>
                  <a:pt x="4478462" y="676910"/>
                </a:lnTo>
                <a:lnTo>
                  <a:pt x="4502911" y="689610"/>
                </a:lnTo>
                <a:lnTo>
                  <a:pt x="4547927" y="695960"/>
                </a:lnTo>
                <a:lnTo>
                  <a:pt x="4697857" y="713739"/>
                </a:lnTo>
                <a:lnTo>
                  <a:pt x="4708239" y="717550"/>
                </a:lnTo>
                <a:lnTo>
                  <a:pt x="4721764" y="717550"/>
                </a:lnTo>
                <a:lnTo>
                  <a:pt x="4736576" y="718820"/>
                </a:lnTo>
                <a:lnTo>
                  <a:pt x="4750816" y="725170"/>
                </a:lnTo>
                <a:lnTo>
                  <a:pt x="4790209" y="732789"/>
                </a:lnTo>
                <a:lnTo>
                  <a:pt x="4836223" y="742950"/>
                </a:lnTo>
                <a:lnTo>
                  <a:pt x="4882046" y="751839"/>
                </a:lnTo>
                <a:lnTo>
                  <a:pt x="4920869" y="756920"/>
                </a:lnTo>
                <a:lnTo>
                  <a:pt x="4950237" y="762000"/>
                </a:lnTo>
                <a:lnTo>
                  <a:pt x="4963414" y="765810"/>
                </a:lnTo>
                <a:lnTo>
                  <a:pt x="4974304" y="769620"/>
                </a:lnTo>
                <a:lnTo>
                  <a:pt x="4996815" y="775970"/>
                </a:lnTo>
                <a:lnTo>
                  <a:pt x="5032218" y="792480"/>
                </a:lnTo>
                <a:lnTo>
                  <a:pt x="5079444" y="807720"/>
                </a:lnTo>
                <a:lnTo>
                  <a:pt x="5131171" y="821689"/>
                </a:lnTo>
                <a:lnTo>
                  <a:pt x="5180076" y="833120"/>
                </a:lnTo>
                <a:lnTo>
                  <a:pt x="5194073" y="844550"/>
                </a:lnTo>
                <a:lnTo>
                  <a:pt x="5215382" y="839470"/>
                </a:lnTo>
                <a:lnTo>
                  <a:pt x="5234689" y="834389"/>
                </a:lnTo>
                <a:lnTo>
                  <a:pt x="5476875" y="834389"/>
                </a:lnTo>
                <a:lnTo>
                  <a:pt x="5476875" y="660400"/>
                </a:lnTo>
                <a:close/>
              </a:path>
              <a:path w="5476875" h="918210">
                <a:moveTo>
                  <a:pt x="3978020" y="739139"/>
                </a:moveTo>
                <a:lnTo>
                  <a:pt x="3668522" y="739139"/>
                </a:lnTo>
                <a:lnTo>
                  <a:pt x="3681684" y="740410"/>
                </a:lnTo>
                <a:lnTo>
                  <a:pt x="3688857" y="744220"/>
                </a:lnTo>
                <a:lnTo>
                  <a:pt x="3696436" y="749300"/>
                </a:lnTo>
                <a:lnTo>
                  <a:pt x="3710813" y="754380"/>
                </a:lnTo>
                <a:lnTo>
                  <a:pt x="3729037" y="763270"/>
                </a:lnTo>
                <a:lnTo>
                  <a:pt x="3739642" y="774700"/>
                </a:lnTo>
                <a:lnTo>
                  <a:pt x="3749675" y="775970"/>
                </a:lnTo>
                <a:lnTo>
                  <a:pt x="3766184" y="751839"/>
                </a:lnTo>
                <a:lnTo>
                  <a:pt x="3806029" y="751839"/>
                </a:lnTo>
                <a:lnTo>
                  <a:pt x="3825748" y="746760"/>
                </a:lnTo>
                <a:lnTo>
                  <a:pt x="3874263" y="746760"/>
                </a:lnTo>
                <a:lnTo>
                  <a:pt x="3876294" y="745489"/>
                </a:lnTo>
                <a:lnTo>
                  <a:pt x="3932062" y="745489"/>
                </a:lnTo>
                <a:lnTo>
                  <a:pt x="3943254" y="744220"/>
                </a:lnTo>
                <a:lnTo>
                  <a:pt x="3978020" y="739139"/>
                </a:lnTo>
                <a:close/>
              </a:path>
              <a:path w="5476875" h="918210">
                <a:moveTo>
                  <a:pt x="3629660" y="731520"/>
                </a:moveTo>
                <a:lnTo>
                  <a:pt x="3408806" y="731520"/>
                </a:lnTo>
                <a:lnTo>
                  <a:pt x="3442636" y="735330"/>
                </a:lnTo>
                <a:lnTo>
                  <a:pt x="3487324" y="739139"/>
                </a:lnTo>
                <a:lnTo>
                  <a:pt x="3531679" y="748030"/>
                </a:lnTo>
                <a:lnTo>
                  <a:pt x="3564508" y="767080"/>
                </a:lnTo>
                <a:lnTo>
                  <a:pt x="3572472" y="755650"/>
                </a:lnTo>
                <a:lnTo>
                  <a:pt x="3592972" y="753110"/>
                </a:lnTo>
                <a:lnTo>
                  <a:pt x="3611782" y="750570"/>
                </a:lnTo>
                <a:lnTo>
                  <a:pt x="3614674" y="736600"/>
                </a:lnTo>
                <a:lnTo>
                  <a:pt x="3629660" y="731520"/>
                </a:lnTo>
                <a:close/>
              </a:path>
              <a:path w="5476875" h="918210">
                <a:moveTo>
                  <a:pt x="3806029" y="751839"/>
                </a:moveTo>
                <a:lnTo>
                  <a:pt x="3766184" y="751839"/>
                </a:lnTo>
                <a:lnTo>
                  <a:pt x="3782617" y="759460"/>
                </a:lnTo>
                <a:lnTo>
                  <a:pt x="3790489" y="759460"/>
                </a:lnTo>
                <a:lnTo>
                  <a:pt x="3801100" y="753110"/>
                </a:lnTo>
                <a:lnTo>
                  <a:pt x="3806029" y="751839"/>
                </a:lnTo>
                <a:close/>
              </a:path>
              <a:path w="5476875" h="918210">
                <a:moveTo>
                  <a:pt x="3874263" y="746760"/>
                </a:moveTo>
                <a:lnTo>
                  <a:pt x="3825748" y="746760"/>
                </a:lnTo>
                <a:lnTo>
                  <a:pt x="3839075" y="755650"/>
                </a:lnTo>
                <a:lnTo>
                  <a:pt x="3851782" y="756920"/>
                </a:lnTo>
                <a:lnTo>
                  <a:pt x="3864109" y="753110"/>
                </a:lnTo>
                <a:lnTo>
                  <a:pt x="3874263" y="746760"/>
                </a:lnTo>
                <a:close/>
              </a:path>
              <a:path w="5476875" h="918210">
                <a:moveTo>
                  <a:pt x="3932062" y="745489"/>
                </a:moveTo>
                <a:lnTo>
                  <a:pt x="3876294" y="745489"/>
                </a:lnTo>
                <a:lnTo>
                  <a:pt x="3909679" y="748030"/>
                </a:lnTo>
                <a:lnTo>
                  <a:pt x="3932062" y="745489"/>
                </a:lnTo>
                <a:close/>
              </a:path>
              <a:path w="5476875" h="918210">
                <a:moveTo>
                  <a:pt x="4022195" y="731520"/>
                </a:moveTo>
                <a:lnTo>
                  <a:pt x="3629660" y="731520"/>
                </a:lnTo>
                <a:lnTo>
                  <a:pt x="3641693" y="736600"/>
                </a:lnTo>
                <a:lnTo>
                  <a:pt x="3653678" y="742950"/>
                </a:lnTo>
                <a:lnTo>
                  <a:pt x="3668522" y="739139"/>
                </a:lnTo>
                <a:lnTo>
                  <a:pt x="3978020" y="739139"/>
                </a:lnTo>
                <a:lnTo>
                  <a:pt x="4014978" y="734060"/>
                </a:lnTo>
                <a:lnTo>
                  <a:pt x="4022195" y="731520"/>
                </a:lnTo>
                <a:close/>
              </a:path>
              <a:path w="5476875" h="918210">
                <a:moveTo>
                  <a:pt x="4101312" y="681989"/>
                </a:moveTo>
                <a:lnTo>
                  <a:pt x="3153235" y="681989"/>
                </a:lnTo>
                <a:lnTo>
                  <a:pt x="3163443" y="689610"/>
                </a:lnTo>
                <a:lnTo>
                  <a:pt x="3208407" y="701039"/>
                </a:lnTo>
                <a:lnTo>
                  <a:pt x="3249262" y="716280"/>
                </a:lnTo>
                <a:lnTo>
                  <a:pt x="3292172" y="728980"/>
                </a:lnTo>
                <a:lnTo>
                  <a:pt x="3343299" y="735330"/>
                </a:lnTo>
                <a:lnTo>
                  <a:pt x="3408806" y="731520"/>
                </a:lnTo>
                <a:lnTo>
                  <a:pt x="4022195" y="731520"/>
                </a:lnTo>
                <a:lnTo>
                  <a:pt x="4033021" y="727710"/>
                </a:lnTo>
                <a:lnTo>
                  <a:pt x="4039981" y="716280"/>
                </a:lnTo>
                <a:lnTo>
                  <a:pt x="4047107" y="702310"/>
                </a:lnTo>
                <a:lnTo>
                  <a:pt x="4065651" y="690880"/>
                </a:lnTo>
                <a:lnTo>
                  <a:pt x="4101312" y="681989"/>
                </a:lnTo>
                <a:close/>
              </a:path>
              <a:path w="5476875" h="918210">
                <a:moveTo>
                  <a:pt x="5476875" y="627380"/>
                </a:moveTo>
                <a:lnTo>
                  <a:pt x="2656585" y="627380"/>
                </a:lnTo>
                <a:lnTo>
                  <a:pt x="2659316" y="640080"/>
                </a:lnTo>
                <a:lnTo>
                  <a:pt x="2674715" y="648970"/>
                </a:lnTo>
                <a:lnTo>
                  <a:pt x="2691876" y="655320"/>
                </a:lnTo>
                <a:lnTo>
                  <a:pt x="2699893" y="664210"/>
                </a:lnTo>
                <a:lnTo>
                  <a:pt x="2698496" y="668020"/>
                </a:lnTo>
                <a:lnTo>
                  <a:pt x="2716276" y="673100"/>
                </a:lnTo>
                <a:lnTo>
                  <a:pt x="2730754" y="678180"/>
                </a:lnTo>
                <a:lnTo>
                  <a:pt x="2735199" y="679450"/>
                </a:lnTo>
                <a:lnTo>
                  <a:pt x="2744597" y="685800"/>
                </a:lnTo>
                <a:lnTo>
                  <a:pt x="2748279" y="684530"/>
                </a:lnTo>
                <a:lnTo>
                  <a:pt x="2756680" y="684530"/>
                </a:lnTo>
                <a:lnTo>
                  <a:pt x="2756571" y="683260"/>
                </a:lnTo>
                <a:lnTo>
                  <a:pt x="2756462" y="681989"/>
                </a:lnTo>
                <a:lnTo>
                  <a:pt x="2756353" y="680720"/>
                </a:lnTo>
                <a:lnTo>
                  <a:pt x="2756244" y="679450"/>
                </a:lnTo>
                <a:lnTo>
                  <a:pt x="2756135" y="678180"/>
                </a:lnTo>
                <a:lnTo>
                  <a:pt x="2756027" y="676910"/>
                </a:lnTo>
                <a:lnTo>
                  <a:pt x="2756927" y="673100"/>
                </a:lnTo>
                <a:lnTo>
                  <a:pt x="2761519" y="670560"/>
                </a:lnTo>
                <a:lnTo>
                  <a:pt x="2786258" y="670560"/>
                </a:lnTo>
                <a:lnTo>
                  <a:pt x="2794265" y="669289"/>
                </a:lnTo>
                <a:lnTo>
                  <a:pt x="2803302" y="660400"/>
                </a:lnTo>
                <a:lnTo>
                  <a:pt x="2809148" y="656589"/>
                </a:lnTo>
                <a:lnTo>
                  <a:pt x="2904019" y="656589"/>
                </a:lnTo>
                <a:lnTo>
                  <a:pt x="2912109" y="655320"/>
                </a:lnTo>
                <a:lnTo>
                  <a:pt x="5476875" y="655320"/>
                </a:lnTo>
                <a:lnTo>
                  <a:pt x="5476875" y="627380"/>
                </a:lnTo>
                <a:close/>
              </a:path>
              <a:path w="5476875" h="918210">
                <a:moveTo>
                  <a:pt x="2756680" y="684530"/>
                </a:moveTo>
                <a:lnTo>
                  <a:pt x="2748279" y="684530"/>
                </a:lnTo>
                <a:lnTo>
                  <a:pt x="2756789" y="685800"/>
                </a:lnTo>
                <a:lnTo>
                  <a:pt x="2756680" y="684530"/>
                </a:lnTo>
                <a:close/>
              </a:path>
              <a:path w="5476875" h="918210">
                <a:moveTo>
                  <a:pt x="5476875" y="659130"/>
                </a:moveTo>
                <a:lnTo>
                  <a:pt x="3058874" y="659130"/>
                </a:lnTo>
                <a:lnTo>
                  <a:pt x="3083432" y="671830"/>
                </a:lnTo>
                <a:lnTo>
                  <a:pt x="3088566" y="671830"/>
                </a:lnTo>
                <a:lnTo>
                  <a:pt x="3098879" y="675639"/>
                </a:lnTo>
                <a:lnTo>
                  <a:pt x="3111311" y="680720"/>
                </a:lnTo>
                <a:lnTo>
                  <a:pt x="3122803" y="683260"/>
                </a:lnTo>
                <a:lnTo>
                  <a:pt x="3132867" y="683260"/>
                </a:lnTo>
                <a:lnTo>
                  <a:pt x="3143027" y="681989"/>
                </a:lnTo>
                <a:lnTo>
                  <a:pt x="4101312" y="681989"/>
                </a:lnTo>
                <a:lnTo>
                  <a:pt x="4147200" y="673100"/>
                </a:lnTo>
                <a:lnTo>
                  <a:pt x="4195685" y="665480"/>
                </a:lnTo>
                <a:lnTo>
                  <a:pt x="4239133" y="660400"/>
                </a:lnTo>
                <a:lnTo>
                  <a:pt x="5476875" y="660400"/>
                </a:lnTo>
                <a:lnTo>
                  <a:pt x="5476875" y="659130"/>
                </a:lnTo>
                <a:close/>
              </a:path>
              <a:path w="5476875" h="918210">
                <a:moveTo>
                  <a:pt x="5476875" y="655320"/>
                </a:moveTo>
                <a:lnTo>
                  <a:pt x="2912109" y="655320"/>
                </a:lnTo>
                <a:lnTo>
                  <a:pt x="2928965" y="668020"/>
                </a:lnTo>
                <a:lnTo>
                  <a:pt x="2951702" y="671830"/>
                </a:lnTo>
                <a:lnTo>
                  <a:pt x="2981154" y="671830"/>
                </a:lnTo>
                <a:lnTo>
                  <a:pt x="3018154" y="673100"/>
                </a:lnTo>
                <a:lnTo>
                  <a:pt x="3031283" y="679450"/>
                </a:lnTo>
                <a:lnTo>
                  <a:pt x="3043174" y="668020"/>
                </a:lnTo>
                <a:lnTo>
                  <a:pt x="3058874" y="659130"/>
                </a:lnTo>
                <a:lnTo>
                  <a:pt x="5476875" y="659130"/>
                </a:lnTo>
                <a:lnTo>
                  <a:pt x="5476875" y="655320"/>
                </a:lnTo>
                <a:close/>
              </a:path>
              <a:path w="5476875" h="918210">
                <a:moveTo>
                  <a:pt x="2904019" y="656589"/>
                </a:moveTo>
                <a:lnTo>
                  <a:pt x="2809148" y="656589"/>
                </a:lnTo>
                <a:lnTo>
                  <a:pt x="2815590" y="669289"/>
                </a:lnTo>
                <a:lnTo>
                  <a:pt x="2817876" y="678180"/>
                </a:lnTo>
                <a:lnTo>
                  <a:pt x="2829814" y="675639"/>
                </a:lnTo>
                <a:lnTo>
                  <a:pt x="2844726" y="670560"/>
                </a:lnTo>
                <a:lnTo>
                  <a:pt x="2864723" y="665480"/>
                </a:lnTo>
                <a:lnTo>
                  <a:pt x="2887839" y="659130"/>
                </a:lnTo>
                <a:lnTo>
                  <a:pt x="2904019" y="656589"/>
                </a:lnTo>
                <a:close/>
              </a:path>
              <a:path w="5476875" h="918210">
                <a:moveTo>
                  <a:pt x="2697346" y="673835"/>
                </a:moveTo>
                <a:lnTo>
                  <a:pt x="2697479" y="674370"/>
                </a:lnTo>
                <a:lnTo>
                  <a:pt x="2698369" y="675639"/>
                </a:lnTo>
                <a:lnTo>
                  <a:pt x="2697346" y="673835"/>
                </a:lnTo>
                <a:close/>
              </a:path>
              <a:path w="5476875" h="918210">
                <a:moveTo>
                  <a:pt x="4398899" y="660400"/>
                </a:moveTo>
                <a:lnTo>
                  <a:pt x="4239133" y="660400"/>
                </a:lnTo>
                <a:lnTo>
                  <a:pt x="4247862" y="665480"/>
                </a:lnTo>
                <a:lnTo>
                  <a:pt x="4261056" y="671830"/>
                </a:lnTo>
                <a:lnTo>
                  <a:pt x="4272940" y="674370"/>
                </a:lnTo>
                <a:lnTo>
                  <a:pt x="4277741" y="671830"/>
                </a:lnTo>
                <a:lnTo>
                  <a:pt x="4340034" y="671830"/>
                </a:lnTo>
                <a:lnTo>
                  <a:pt x="4379896" y="668020"/>
                </a:lnTo>
                <a:lnTo>
                  <a:pt x="4398899" y="660400"/>
                </a:lnTo>
                <a:close/>
              </a:path>
              <a:path w="5476875" h="918210">
                <a:moveTo>
                  <a:pt x="2696972" y="670560"/>
                </a:moveTo>
                <a:lnTo>
                  <a:pt x="2696209" y="671830"/>
                </a:lnTo>
                <a:lnTo>
                  <a:pt x="2697346" y="673835"/>
                </a:lnTo>
                <a:lnTo>
                  <a:pt x="2696845" y="671830"/>
                </a:lnTo>
                <a:lnTo>
                  <a:pt x="2696972" y="670560"/>
                </a:lnTo>
                <a:close/>
              </a:path>
              <a:path w="5476875" h="918210">
                <a:moveTo>
                  <a:pt x="4340034" y="671830"/>
                </a:moveTo>
                <a:lnTo>
                  <a:pt x="4277741" y="671830"/>
                </a:lnTo>
                <a:lnTo>
                  <a:pt x="4299315" y="673100"/>
                </a:lnTo>
                <a:lnTo>
                  <a:pt x="4340034" y="671830"/>
                </a:lnTo>
                <a:close/>
              </a:path>
              <a:path w="5476875" h="918210">
                <a:moveTo>
                  <a:pt x="2786258" y="670560"/>
                </a:moveTo>
                <a:lnTo>
                  <a:pt x="2768921" y="670560"/>
                </a:lnTo>
                <a:lnTo>
                  <a:pt x="2778252" y="671830"/>
                </a:lnTo>
                <a:lnTo>
                  <a:pt x="2786258" y="670560"/>
                </a:lnTo>
                <a:close/>
              </a:path>
              <a:path w="5476875" h="918210">
                <a:moveTo>
                  <a:pt x="2698496" y="668020"/>
                </a:moveTo>
                <a:lnTo>
                  <a:pt x="2697353" y="668020"/>
                </a:lnTo>
                <a:lnTo>
                  <a:pt x="2696972" y="670560"/>
                </a:lnTo>
                <a:lnTo>
                  <a:pt x="2698496" y="668020"/>
                </a:lnTo>
                <a:close/>
              </a:path>
              <a:path w="5476875" h="918210">
                <a:moveTo>
                  <a:pt x="5476875" y="599439"/>
                </a:moveTo>
                <a:lnTo>
                  <a:pt x="2596896" y="599439"/>
                </a:lnTo>
                <a:lnTo>
                  <a:pt x="2614705" y="608330"/>
                </a:lnTo>
                <a:lnTo>
                  <a:pt x="2624597" y="623570"/>
                </a:lnTo>
                <a:lnTo>
                  <a:pt x="2635561" y="632460"/>
                </a:lnTo>
                <a:lnTo>
                  <a:pt x="2656585" y="627380"/>
                </a:lnTo>
                <a:lnTo>
                  <a:pt x="5476875" y="627380"/>
                </a:lnTo>
                <a:lnTo>
                  <a:pt x="5476875" y="599439"/>
                </a:lnTo>
                <a:close/>
              </a:path>
              <a:path w="5476875" h="918210">
                <a:moveTo>
                  <a:pt x="5476875" y="557530"/>
                </a:moveTo>
                <a:lnTo>
                  <a:pt x="2455418" y="557530"/>
                </a:lnTo>
                <a:lnTo>
                  <a:pt x="2489646" y="563880"/>
                </a:lnTo>
                <a:lnTo>
                  <a:pt x="2503217" y="570230"/>
                </a:lnTo>
                <a:lnTo>
                  <a:pt x="2516479" y="575310"/>
                </a:lnTo>
                <a:lnTo>
                  <a:pt x="2549779" y="576580"/>
                </a:lnTo>
                <a:lnTo>
                  <a:pt x="2556623" y="589280"/>
                </a:lnTo>
                <a:lnTo>
                  <a:pt x="2567955" y="596900"/>
                </a:lnTo>
                <a:lnTo>
                  <a:pt x="2581979" y="600710"/>
                </a:lnTo>
                <a:lnTo>
                  <a:pt x="2596896" y="599439"/>
                </a:lnTo>
                <a:lnTo>
                  <a:pt x="5476875" y="599439"/>
                </a:lnTo>
                <a:lnTo>
                  <a:pt x="5476875" y="557530"/>
                </a:lnTo>
                <a:close/>
              </a:path>
              <a:path w="5476875" h="918210">
                <a:moveTo>
                  <a:pt x="5476875" y="426720"/>
                </a:moveTo>
                <a:lnTo>
                  <a:pt x="1789033" y="426720"/>
                </a:lnTo>
                <a:lnTo>
                  <a:pt x="1815274" y="429260"/>
                </a:lnTo>
                <a:lnTo>
                  <a:pt x="1839706" y="436880"/>
                </a:lnTo>
                <a:lnTo>
                  <a:pt x="1854327" y="448310"/>
                </a:lnTo>
                <a:lnTo>
                  <a:pt x="1872170" y="453389"/>
                </a:lnTo>
                <a:lnTo>
                  <a:pt x="1879580" y="457200"/>
                </a:lnTo>
                <a:lnTo>
                  <a:pt x="1884299" y="467360"/>
                </a:lnTo>
                <a:lnTo>
                  <a:pt x="1895282" y="476250"/>
                </a:lnTo>
                <a:lnTo>
                  <a:pt x="1925393" y="476250"/>
                </a:lnTo>
                <a:lnTo>
                  <a:pt x="1927732" y="486410"/>
                </a:lnTo>
                <a:lnTo>
                  <a:pt x="2002535" y="528320"/>
                </a:lnTo>
                <a:lnTo>
                  <a:pt x="2038113" y="534670"/>
                </a:lnTo>
                <a:lnTo>
                  <a:pt x="2158110" y="548639"/>
                </a:lnTo>
                <a:lnTo>
                  <a:pt x="2177424" y="551180"/>
                </a:lnTo>
                <a:lnTo>
                  <a:pt x="2197098" y="556260"/>
                </a:lnTo>
                <a:lnTo>
                  <a:pt x="2212340" y="558800"/>
                </a:lnTo>
                <a:lnTo>
                  <a:pt x="2238869" y="562610"/>
                </a:lnTo>
                <a:lnTo>
                  <a:pt x="2271696" y="568960"/>
                </a:lnTo>
                <a:lnTo>
                  <a:pt x="2302690" y="572770"/>
                </a:lnTo>
                <a:lnTo>
                  <a:pt x="2323719" y="567689"/>
                </a:lnTo>
                <a:lnTo>
                  <a:pt x="2379969" y="567689"/>
                </a:lnTo>
                <a:lnTo>
                  <a:pt x="2387044" y="566420"/>
                </a:lnTo>
                <a:lnTo>
                  <a:pt x="2416605" y="560070"/>
                </a:lnTo>
                <a:lnTo>
                  <a:pt x="2455418" y="557530"/>
                </a:lnTo>
                <a:lnTo>
                  <a:pt x="5476875" y="557530"/>
                </a:lnTo>
                <a:lnTo>
                  <a:pt x="5476875" y="426720"/>
                </a:lnTo>
                <a:close/>
              </a:path>
              <a:path w="5476875" h="918210">
                <a:moveTo>
                  <a:pt x="2379969" y="567689"/>
                </a:moveTo>
                <a:lnTo>
                  <a:pt x="2323719" y="567689"/>
                </a:lnTo>
                <a:lnTo>
                  <a:pt x="2358745" y="571500"/>
                </a:lnTo>
                <a:lnTo>
                  <a:pt x="2379969" y="567689"/>
                </a:lnTo>
                <a:close/>
              </a:path>
              <a:path w="5476875" h="918210">
                <a:moveTo>
                  <a:pt x="5476875" y="403860"/>
                </a:moveTo>
                <a:lnTo>
                  <a:pt x="1656718" y="403860"/>
                </a:lnTo>
                <a:lnTo>
                  <a:pt x="1692275" y="419100"/>
                </a:lnTo>
                <a:lnTo>
                  <a:pt x="1729831" y="431800"/>
                </a:lnTo>
                <a:lnTo>
                  <a:pt x="1768982" y="427989"/>
                </a:lnTo>
                <a:lnTo>
                  <a:pt x="1789033" y="426720"/>
                </a:lnTo>
                <a:lnTo>
                  <a:pt x="5476875" y="426720"/>
                </a:lnTo>
                <a:lnTo>
                  <a:pt x="5476875" y="403860"/>
                </a:lnTo>
                <a:close/>
              </a:path>
              <a:path w="5476875" h="918210">
                <a:moveTo>
                  <a:pt x="5476875" y="340359"/>
                </a:moveTo>
                <a:lnTo>
                  <a:pt x="1529842" y="340359"/>
                </a:lnTo>
                <a:lnTo>
                  <a:pt x="1535233" y="344170"/>
                </a:lnTo>
                <a:lnTo>
                  <a:pt x="1540398" y="349250"/>
                </a:lnTo>
                <a:lnTo>
                  <a:pt x="1545397" y="354329"/>
                </a:lnTo>
                <a:lnTo>
                  <a:pt x="1550289" y="358139"/>
                </a:lnTo>
                <a:lnTo>
                  <a:pt x="1553718" y="361950"/>
                </a:lnTo>
                <a:lnTo>
                  <a:pt x="1569720" y="368300"/>
                </a:lnTo>
                <a:lnTo>
                  <a:pt x="1571498" y="381000"/>
                </a:lnTo>
                <a:lnTo>
                  <a:pt x="1593469" y="397510"/>
                </a:lnTo>
                <a:lnTo>
                  <a:pt x="1600190" y="400050"/>
                </a:lnTo>
                <a:lnTo>
                  <a:pt x="1607423" y="402589"/>
                </a:lnTo>
                <a:lnTo>
                  <a:pt x="1615203" y="403860"/>
                </a:lnTo>
                <a:lnTo>
                  <a:pt x="1623568" y="405130"/>
                </a:lnTo>
                <a:lnTo>
                  <a:pt x="1656718" y="403860"/>
                </a:lnTo>
                <a:lnTo>
                  <a:pt x="5476875" y="403860"/>
                </a:lnTo>
                <a:lnTo>
                  <a:pt x="5476875" y="340359"/>
                </a:lnTo>
                <a:close/>
              </a:path>
              <a:path w="5476875" h="918210">
                <a:moveTo>
                  <a:pt x="5476875" y="326390"/>
                </a:moveTo>
                <a:lnTo>
                  <a:pt x="1419825" y="326390"/>
                </a:lnTo>
                <a:lnTo>
                  <a:pt x="1446832" y="334009"/>
                </a:lnTo>
                <a:lnTo>
                  <a:pt x="1480588" y="347979"/>
                </a:lnTo>
                <a:lnTo>
                  <a:pt x="1511466" y="354329"/>
                </a:lnTo>
                <a:lnTo>
                  <a:pt x="1529842" y="340359"/>
                </a:lnTo>
                <a:lnTo>
                  <a:pt x="5476875" y="340359"/>
                </a:lnTo>
                <a:lnTo>
                  <a:pt x="5476875" y="326390"/>
                </a:lnTo>
                <a:close/>
              </a:path>
              <a:path w="5476875" h="918210">
                <a:moveTo>
                  <a:pt x="5476875" y="236220"/>
                </a:moveTo>
                <a:lnTo>
                  <a:pt x="1095016" y="236220"/>
                </a:lnTo>
                <a:lnTo>
                  <a:pt x="1131548" y="238759"/>
                </a:lnTo>
                <a:lnTo>
                  <a:pt x="1152652" y="259079"/>
                </a:lnTo>
                <a:lnTo>
                  <a:pt x="1177526" y="260350"/>
                </a:lnTo>
                <a:lnTo>
                  <a:pt x="1206865" y="264159"/>
                </a:lnTo>
                <a:lnTo>
                  <a:pt x="1228179" y="270509"/>
                </a:lnTo>
                <a:lnTo>
                  <a:pt x="1228978" y="281940"/>
                </a:lnTo>
                <a:lnTo>
                  <a:pt x="1319895" y="313690"/>
                </a:lnTo>
                <a:lnTo>
                  <a:pt x="1367264" y="328929"/>
                </a:lnTo>
                <a:lnTo>
                  <a:pt x="1409192" y="340359"/>
                </a:lnTo>
                <a:lnTo>
                  <a:pt x="1419825" y="326390"/>
                </a:lnTo>
                <a:lnTo>
                  <a:pt x="5476875" y="326390"/>
                </a:lnTo>
                <a:lnTo>
                  <a:pt x="5476875" y="236220"/>
                </a:lnTo>
                <a:close/>
              </a:path>
              <a:path w="5476875" h="918210">
                <a:moveTo>
                  <a:pt x="5476875" y="208279"/>
                </a:moveTo>
                <a:lnTo>
                  <a:pt x="1020190" y="208279"/>
                </a:lnTo>
                <a:lnTo>
                  <a:pt x="1026602" y="233679"/>
                </a:lnTo>
                <a:lnTo>
                  <a:pt x="1055789" y="238759"/>
                </a:lnTo>
                <a:lnTo>
                  <a:pt x="1095016" y="236220"/>
                </a:lnTo>
                <a:lnTo>
                  <a:pt x="5476875" y="236220"/>
                </a:lnTo>
                <a:lnTo>
                  <a:pt x="5476875" y="208279"/>
                </a:lnTo>
                <a:close/>
              </a:path>
              <a:path w="5476875" h="918210">
                <a:moveTo>
                  <a:pt x="1013990" y="213359"/>
                </a:moveTo>
                <a:lnTo>
                  <a:pt x="852439" y="213359"/>
                </a:lnTo>
                <a:lnTo>
                  <a:pt x="873107" y="214629"/>
                </a:lnTo>
                <a:lnTo>
                  <a:pt x="909954" y="224790"/>
                </a:lnTo>
                <a:lnTo>
                  <a:pt x="929286" y="224790"/>
                </a:lnTo>
                <a:lnTo>
                  <a:pt x="959358" y="232409"/>
                </a:lnTo>
                <a:lnTo>
                  <a:pt x="992286" y="231140"/>
                </a:lnTo>
                <a:lnTo>
                  <a:pt x="1013990" y="213359"/>
                </a:lnTo>
                <a:close/>
              </a:path>
              <a:path w="5476875" h="918210">
                <a:moveTo>
                  <a:pt x="5476875" y="180340"/>
                </a:moveTo>
                <a:lnTo>
                  <a:pt x="622935" y="180340"/>
                </a:lnTo>
                <a:lnTo>
                  <a:pt x="701294" y="205740"/>
                </a:lnTo>
                <a:lnTo>
                  <a:pt x="719534" y="208279"/>
                </a:lnTo>
                <a:lnTo>
                  <a:pt x="753300" y="218440"/>
                </a:lnTo>
                <a:lnTo>
                  <a:pt x="786876" y="226059"/>
                </a:lnTo>
                <a:lnTo>
                  <a:pt x="804545" y="227329"/>
                </a:lnTo>
                <a:lnTo>
                  <a:pt x="834177" y="218440"/>
                </a:lnTo>
                <a:lnTo>
                  <a:pt x="852439" y="213359"/>
                </a:lnTo>
                <a:lnTo>
                  <a:pt x="1013990" y="213359"/>
                </a:lnTo>
                <a:lnTo>
                  <a:pt x="1020190" y="208279"/>
                </a:lnTo>
                <a:lnTo>
                  <a:pt x="5476875" y="208279"/>
                </a:lnTo>
                <a:lnTo>
                  <a:pt x="5476875" y="180340"/>
                </a:lnTo>
                <a:close/>
              </a:path>
              <a:path w="5476875" h="918210">
                <a:moveTo>
                  <a:pt x="5476875" y="179070"/>
                </a:moveTo>
                <a:lnTo>
                  <a:pt x="410702" y="179070"/>
                </a:lnTo>
                <a:lnTo>
                  <a:pt x="421507" y="182879"/>
                </a:lnTo>
                <a:lnTo>
                  <a:pt x="419226" y="199390"/>
                </a:lnTo>
                <a:lnTo>
                  <a:pt x="426402" y="200659"/>
                </a:lnTo>
                <a:lnTo>
                  <a:pt x="435768" y="201929"/>
                </a:lnTo>
                <a:lnTo>
                  <a:pt x="444230" y="205740"/>
                </a:lnTo>
                <a:lnTo>
                  <a:pt x="448690" y="208279"/>
                </a:lnTo>
                <a:lnTo>
                  <a:pt x="455042" y="208279"/>
                </a:lnTo>
                <a:lnTo>
                  <a:pt x="483034" y="201929"/>
                </a:lnTo>
                <a:lnTo>
                  <a:pt x="489458" y="200659"/>
                </a:lnTo>
                <a:lnTo>
                  <a:pt x="531988" y="200659"/>
                </a:lnTo>
                <a:lnTo>
                  <a:pt x="536066" y="184150"/>
                </a:lnTo>
                <a:lnTo>
                  <a:pt x="621135" y="184150"/>
                </a:lnTo>
                <a:lnTo>
                  <a:pt x="622935" y="180340"/>
                </a:lnTo>
                <a:lnTo>
                  <a:pt x="5476875" y="180340"/>
                </a:lnTo>
                <a:lnTo>
                  <a:pt x="5476875" y="179070"/>
                </a:lnTo>
                <a:close/>
              </a:path>
              <a:path w="5476875" h="918210">
                <a:moveTo>
                  <a:pt x="531988" y="200659"/>
                </a:moveTo>
                <a:lnTo>
                  <a:pt x="489458" y="200659"/>
                </a:lnTo>
                <a:lnTo>
                  <a:pt x="530733" y="205740"/>
                </a:lnTo>
                <a:lnTo>
                  <a:pt x="531988" y="200659"/>
                </a:lnTo>
                <a:close/>
              </a:path>
              <a:path w="5476875" h="918210">
                <a:moveTo>
                  <a:pt x="621135" y="184150"/>
                </a:moveTo>
                <a:lnTo>
                  <a:pt x="536066" y="184150"/>
                </a:lnTo>
                <a:lnTo>
                  <a:pt x="567944" y="205740"/>
                </a:lnTo>
                <a:lnTo>
                  <a:pt x="583691" y="205740"/>
                </a:lnTo>
                <a:lnTo>
                  <a:pt x="589407" y="200659"/>
                </a:lnTo>
                <a:lnTo>
                  <a:pt x="594995" y="198120"/>
                </a:lnTo>
                <a:lnTo>
                  <a:pt x="601979" y="196850"/>
                </a:lnTo>
                <a:lnTo>
                  <a:pt x="615138" y="196850"/>
                </a:lnTo>
                <a:lnTo>
                  <a:pt x="621135" y="184150"/>
                </a:lnTo>
                <a:close/>
              </a:path>
              <a:path w="5476875" h="918210">
                <a:moveTo>
                  <a:pt x="615138" y="196850"/>
                </a:moveTo>
                <a:lnTo>
                  <a:pt x="601979" y="196850"/>
                </a:lnTo>
                <a:lnTo>
                  <a:pt x="612139" y="203200"/>
                </a:lnTo>
                <a:lnTo>
                  <a:pt x="615138" y="196850"/>
                </a:lnTo>
                <a:close/>
              </a:path>
              <a:path w="5476875" h="918210">
                <a:moveTo>
                  <a:pt x="5476875" y="120650"/>
                </a:moveTo>
                <a:lnTo>
                  <a:pt x="338582" y="120650"/>
                </a:lnTo>
                <a:lnTo>
                  <a:pt x="349533" y="135890"/>
                </a:lnTo>
                <a:lnTo>
                  <a:pt x="366093" y="143509"/>
                </a:lnTo>
                <a:lnTo>
                  <a:pt x="378104" y="154940"/>
                </a:lnTo>
                <a:lnTo>
                  <a:pt x="375412" y="180340"/>
                </a:lnTo>
                <a:lnTo>
                  <a:pt x="393205" y="179070"/>
                </a:lnTo>
                <a:lnTo>
                  <a:pt x="5476875" y="179070"/>
                </a:lnTo>
                <a:lnTo>
                  <a:pt x="5476875" y="120650"/>
                </a:lnTo>
                <a:close/>
              </a:path>
              <a:path w="5476875" h="918210">
                <a:moveTo>
                  <a:pt x="5476875" y="21590"/>
                </a:moveTo>
                <a:lnTo>
                  <a:pt x="64771" y="21590"/>
                </a:lnTo>
                <a:lnTo>
                  <a:pt x="96440" y="46990"/>
                </a:lnTo>
                <a:lnTo>
                  <a:pt x="128085" y="83820"/>
                </a:lnTo>
                <a:lnTo>
                  <a:pt x="158623" y="111759"/>
                </a:lnTo>
                <a:lnTo>
                  <a:pt x="187063" y="116840"/>
                </a:lnTo>
                <a:lnTo>
                  <a:pt x="236982" y="124459"/>
                </a:lnTo>
                <a:lnTo>
                  <a:pt x="292711" y="128270"/>
                </a:lnTo>
                <a:lnTo>
                  <a:pt x="338582" y="120650"/>
                </a:lnTo>
                <a:lnTo>
                  <a:pt x="5476875" y="120650"/>
                </a:lnTo>
                <a:lnTo>
                  <a:pt x="5476875" y="21590"/>
                </a:lnTo>
                <a:close/>
              </a:path>
              <a:path w="5476875" h="918210">
                <a:moveTo>
                  <a:pt x="5476875" y="0"/>
                </a:moveTo>
                <a:lnTo>
                  <a:pt x="8762" y="0"/>
                </a:lnTo>
                <a:lnTo>
                  <a:pt x="7747" y="1270"/>
                </a:lnTo>
                <a:lnTo>
                  <a:pt x="3048" y="3809"/>
                </a:lnTo>
                <a:lnTo>
                  <a:pt x="0" y="6350"/>
                </a:lnTo>
                <a:lnTo>
                  <a:pt x="508" y="6350"/>
                </a:lnTo>
                <a:lnTo>
                  <a:pt x="5766" y="10159"/>
                </a:lnTo>
                <a:lnTo>
                  <a:pt x="28904" y="25400"/>
                </a:lnTo>
                <a:lnTo>
                  <a:pt x="34162" y="29209"/>
                </a:lnTo>
                <a:lnTo>
                  <a:pt x="64771" y="21590"/>
                </a:lnTo>
                <a:lnTo>
                  <a:pt x="5476875" y="21590"/>
                </a:lnTo>
                <a:lnTo>
                  <a:pt x="5476875" y="0"/>
                </a:lnTo>
                <a:close/>
              </a:path>
            </a:pathLst>
          </a:custGeom>
          <a:solidFill>
            <a:srgbClr val="82766A">
              <a:alpha val="1490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9271"/>
            <a:ext cx="9144000" cy="2286000"/>
          </a:xfrm>
          <a:custGeom>
            <a:avLst/>
            <a:gdLst/>
            <a:ahLst/>
            <a:cxnLst/>
            <a:rect l="l" t="t" r="r" b="b"/>
            <a:pathLst>
              <a:path w="9144000" h="2286000">
                <a:moveTo>
                  <a:pt x="9144000" y="0"/>
                </a:moveTo>
                <a:lnTo>
                  <a:pt x="0" y="0"/>
                </a:lnTo>
                <a:lnTo>
                  <a:pt x="0" y="2133600"/>
                </a:lnTo>
                <a:lnTo>
                  <a:pt x="42163" y="2146300"/>
                </a:lnTo>
                <a:lnTo>
                  <a:pt x="51161" y="2159000"/>
                </a:lnTo>
                <a:lnTo>
                  <a:pt x="59181" y="2159000"/>
                </a:lnTo>
                <a:lnTo>
                  <a:pt x="66631" y="2171700"/>
                </a:lnTo>
                <a:lnTo>
                  <a:pt x="73913" y="2171700"/>
                </a:lnTo>
                <a:lnTo>
                  <a:pt x="92704" y="2184400"/>
                </a:lnTo>
                <a:lnTo>
                  <a:pt x="157906" y="2209800"/>
                </a:lnTo>
                <a:lnTo>
                  <a:pt x="211200" y="2235200"/>
                </a:lnTo>
                <a:lnTo>
                  <a:pt x="228941" y="2247900"/>
                </a:lnTo>
                <a:lnTo>
                  <a:pt x="288424" y="2273300"/>
                </a:lnTo>
                <a:lnTo>
                  <a:pt x="353488" y="2273300"/>
                </a:lnTo>
                <a:lnTo>
                  <a:pt x="377620" y="2286000"/>
                </a:lnTo>
                <a:lnTo>
                  <a:pt x="437642" y="2286000"/>
                </a:lnTo>
                <a:lnTo>
                  <a:pt x="478663" y="2273300"/>
                </a:lnTo>
                <a:lnTo>
                  <a:pt x="495681" y="2260600"/>
                </a:lnTo>
                <a:lnTo>
                  <a:pt x="527431" y="2260600"/>
                </a:lnTo>
                <a:lnTo>
                  <a:pt x="538226" y="2247900"/>
                </a:lnTo>
                <a:lnTo>
                  <a:pt x="818943" y="2247900"/>
                </a:lnTo>
                <a:lnTo>
                  <a:pt x="834304" y="2235200"/>
                </a:lnTo>
                <a:lnTo>
                  <a:pt x="1097222" y="2235200"/>
                </a:lnTo>
                <a:lnTo>
                  <a:pt x="1138793" y="2222500"/>
                </a:lnTo>
                <a:lnTo>
                  <a:pt x="1178815" y="2209800"/>
                </a:lnTo>
                <a:lnTo>
                  <a:pt x="1239583" y="2184400"/>
                </a:lnTo>
                <a:lnTo>
                  <a:pt x="1282763" y="2159000"/>
                </a:lnTo>
                <a:lnTo>
                  <a:pt x="1304163" y="2146300"/>
                </a:lnTo>
                <a:lnTo>
                  <a:pt x="1333081" y="2133600"/>
                </a:lnTo>
                <a:lnTo>
                  <a:pt x="1354915" y="2120900"/>
                </a:lnTo>
                <a:lnTo>
                  <a:pt x="1393570" y="2120900"/>
                </a:lnTo>
                <a:lnTo>
                  <a:pt x="1417020" y="2108200"/>
                </a:lnTo>
                <a:lnTo>
                  <a:pt x="1430766" y="2095500"/>
                </a:lnTo>
                <a:lnTo>
                  <a:pt x="1467866" y="2095500"/>
                </a:lnTo>
                <a:lnTo>
                  <a:pt x="1476019" y="2082800"/>
                </a:lnTo>
                <a:lnTo>
                  <a:pt x="1508853" y="2082800"/>
                </a:lnTo>
                <a:lnTo>
                  <a:pt x="1517650" y="2070100"/>
                </a:lnTo>
                <a:lnTo>
                  <a:pt x="1529714" y="2070100"/>
                </a:lnTo>
                <a:lnTo>
                  <a:pt x="1553845" y="2057400"/>
                </a:lnTo>
                <a:lnTo>
                  <a:pt x="1570482" y="2044700"/>
                </a:lnTo>
                <a:lnTo>
                  <a:pt x="1574419" y="2044700"/>
                </a:lnTo>
                <a:lnTo>
                  <a:pt x="1601470" y="2032000"/>
                </a:lnTo>
                <a:lnTo>
                  <a:pt x="1669033" y="2032000"/>
                </a:lnTo>
                <a:lnTo>
                  <a:pt x="1702181" y="2019300"/>
                </a:lnTo>
                <a:lnTo>
                  <a:pt x="1712595" y="2019300"/>
                </a:lnTo>
                <a:lnTo>
                  <a:pt x="1723770" y="2006600"/>
                </a:lnTo>
                <a:lnTo>
                  <a:pt x="2234311" y="2006600"/>
                </a:lnTo>
                <a:lnTo>
                  <a:pt x="2238248" y="1993900"/>
                </a:lnTo>
                <a:lnTo>
                  <a:pt x="2330196" y="1993900"/>
                </a:lnTo>
                <a:lnTo>
                  <a:pt x="2356149" y="1968500"/>
                </a:lnTo>
                <a:lnTo>
                  <a:pt x="2386187" y="1955800"/>
                </a:lnTo>
                <a:lnTo>
                  <a:pt x="2448179" y="1955800"/>
                </a:lnTo>
                <a:lnTo>
                  <a:pt x="2468604" y="1943100"/>
                </a:lnTo>
                <a:lnTo>
                  <a:pt x="2604357" y="1943100"/>
                </a:lnTo>
                <a:lnTo>
                  <a:pt x="2633928" y="1930400"/>
                </a:lnTo>
                <a:lnTo>
                  <a:pt x="2748915" y="1930400"/>
                </a:lnTo>
                <a:lnTo>
                  <a:pt x="2752068" y="1917700"/>
                </a:lnTo>
                <a:lnTo>
                  <a:pt x="2777615" y="1917700"/>
                </a:lnTo>
                <a:lnTo>
                  <a:pt x="2786126" y="1905000"/>
                </a:lnTo>
                <a:lnTo>
                  <a:pt x="2949684" y="1905000"/>
                </a:lnTo>
                <a:lnTo>
                  <a:pt x="2965815" y="1892300"/>
                </a:lnTo>
                <a:lnTo>
                  <a:pt x="3228848" y="1892300"/>
                </a:lnTo>
                <a:lnTo>
                  <a:pt x="3274060" y="1866900"/>
                </a:lnTo>
                <a:lnTo>
                  <a:pt x="3334892" y="1854200"/>
                </a:lnTo>
                <a:lnTo>
                  <a:pt x="3366135" y="1854200"/>
                </a:lnTo>
                <a:lnTo>
                  <a:pt x="3375405" y="1841500"/>
                </a:lnTo>
                <a:lnTo>
                  <a:pt x="3410330" y="1841500"/>
                </a:lnTo>
                <a:lnTo>
                  <a:pt x="3414510" y="1828800"/>
                </a:lnTo>
                <a:lnTo>
                  <a:pt x="4521833" y="1828800"/>
                </a:lnTo>
                <a:lnTo>
                  <a:pt x="4564761" y="1816100"/>
                </a:lnTo>
                <a:lnTo>
                  <a:pt x="4595417" y="1803400"/>
                </a:lnTo>
                <a:lnTo>
                  <a:pt x="4624371" y="1803400"/>
                </a:lnTo>
                <a:lnTo>
                  <a:pt x="4653111" y="1790700"/>
                </a:lnTo>
                <a:lnTo>
                  <a:pt x="4691507" y="1790700"/>
                </a:lnTo>
                <a:lnTo>
                  <a:pt x="4702302" y="1778000"/>
                </a:lnTo>
                <a:lnTo>
                  <a:pt x="4777359" y="1752600"/>
                </a:lnTo>
                <a:lnTo>
                  <a:pt x="5048075" y="1752600"/>
                </a:lnTo>
                <a:lnTo>
                  <a:pt x="5067925" y="1739900"/>
                </a:lnTo>
                <a:lnTo>
                  <a:pt x="5248072" y="1739900"/>
                </a:lnTo>
                <a:lnTo>
                  <a:pt x="5254307" y="1727200"/>
                </a:lnTo>
                <a:lnTo>
                  <a:pt x="5277830" y="1727200"/>
                </a:lnTo>
                <a:lnTo>
                  <a:pt x="5291074" y="1714500"/>
                </a:lnTo>
                <a:lnTo>
                  <a:pt x="5366258" y="1714500"/>
                </a:lnTo>
                <a:lnTo>
                  <a:pt x="5380355" y="1701800"/>
                </a:lnTo>
                <a:lnTo>
                  <a:pt x="5401564" y="1689100"/>
                </a:lnTo>
                <a:lnTo>
                  <a:pt x="5403469" y="1689100"/>
                </a:lnTo>
                <a:lnTo>
                  <a:pt x="5411724" y="1676400"/>
                </a:lnTo>
                <a:lnTo>
                  <a:pt x="5414136" y="1676400"/>
                </a:lnTo>
                <a:lnTo>
                  <a:pt x="5415915" y="1663700"/>
                </a:lnTo>
                <a:lnTo>
                  <a:pt x="5447182" y="1663700"/>
                </a:lnTo>
                <a:lnTo>
                  <a:pt x="5473747" y="1651000"/>
                </a:lnTo>
                <a:lnTo>
                  <a:pt x="5499526" y="1638300"/>
                </a:lnTo>
                <a:lnTo>
                  <a:pt x="5527675" y="1625600"/>
                </a:lnTo>
                <a:lnTo>
                  <a:pt x="5553767" y="1612900"/>
                </a:lnTo>
                <a:lnTo>
                  <a:pt x="5589236" y="1587500"/>
                </a:lnTo>
                <a:lnTo>
                  <a:pt x="5607684" y="1574800"/>
                </a:lnTo>
                <a:lnTo>
                  <a:pt x="5620817" y="1562100"/>
                </a:lnTo>
                <a:lnTo>
                  <a:pt x="5637879" y="1536700"/>
                </a:lnTo>
                <a:lnTo>
                  <a:pt x="5652226" y="1511300"/>
                </a:lnTo>
                <a:lnTo>
                  <a:pt x="5657215" y="1511300"/>
                </a:lnTo>
                <a:lnTo>
                  <a:pt x="5692203" y="1498600"/>
                </a:lnTo>
                <a:lnTo>
                  <a:pt x="5742908" y="1485900"/>
                </a:lnTo>
                <a:lnTo>
                  <a:pt x="5795660" y="1485900"/>
                </a:lnTo>
                <a:lnTo>
                  <a:pt x="5836793" y="1473200"/>
                </a:lnTo>
                <a:lnTo>
                  <a:pt x="5864314" y="1473200"/>
                </a:lnTo>
                <a:lnTo>
                  <a:pt x="5877306" y="1460500"/>
                </a:lnTo>
                <a:lnTo>
                  <a:pt x="5888100" y="1460500"/>
                </a:lnTo>
                <a:lnTo>
                  <a:pt x="5902023" y="1447800"/>
                </a:lnTo>
                <a:lnTo>
                  <a:pt x="5904230" y="1435100"/>
                </a:lnTo>
                <a:lnTo>
                  <a:pt x="5973572" y="1435100"/>
                </a:lnTo>
                <a:lnTo>
                  <a:pt x="5989754" y="1422400"/>
                </a:lnTo>
                <a:lnTo>
                  <a:pt x="6012640" y="1422400"/>
                </a:lnTo>
                <a:lnTo>
                  <a:pt x="6036026" y="1409700"/>
                </a:lnTo>
                <a:lnTo>
                  <a:pt x="6053708" y="1397000"/>
                </a:lnTo>
                <a:lnTo>
                  <a:pt x="6063110" y="1397000"/>
                </a:lnTo>
                <a:lnTo>
                  <a:pt x="6077299" y="1384300"/>
                </a:lnTo>
                <a:lnTo>
                  <a:pt x="6103366" y="1384300"/>
                </a:lnTo>
                <a:lnTo>
                  <a:pt x="6108739" y="1371600"/>
                </a:lnTo>
                <a:lnTo>
                  <a:pt x="6153150" y="1371600"/>
                </a:lnTo>
                <a:lnTo>
                  <a:pt x="6162893" y="1358900"/>
                </a:lnTo>
                <a:lnTo>
                  <a:pt x="6213721" y="1358900"/>
                </a:lnTo>
                <a:lnTo>
                  <a:pt x="6228937" y="1346200"/>
                </a:lnTo>
                <a:lnTo>
                  <a:pt x="6271514" y="1346200"/>
                </a:lnTo>
                <a:lnTo>
                  <a:pt x="6277677" y="1333500"/>
                </a:lnTo>
                <a:lnTo>
                  <a:pt x="6286341" y="1333500"/>
                </a:lnTo>
                <a:lnTo>
                  <a:pt x="6296767" y="1320800"/>
                </a:lnTo>
                <a:lnTo>
                  <a:pt x="6308217" y="1308100"/>
                </a:lnTo>
                <a:lnTo>
                  <a:pt x="6340244" y="1308100"/>
                </a:lnTo>
                <a:lnTo>
                  <a:pt x="6345174" y="1295400"/>
                </a:lnTo>
                <a:lnTo>
                  <a:pt x="6367079" y="1270000"/>
                </a:lnTo>
                <a:lnTo>
                  <a:pt x="6390973" y="1257300"/>
                </a:lnTo>
                <a:lnTo>
                  <a:pt x="6415557" y="1244600"/>
                </a:lnTo>
                <a:lnTo>
                  <a:pt x="6439534" y="1231900"/>
                </a:lnTo>
                <a:lnTo>
                  <a:pt x="6459364" y="1219200"/>
                </a:lnTo>
                <a:lnTo>
                  <a:pt x="6480879" y="1219200"/>
                </a:lnTo>
                <a:lnTo>
                  <a:pt x="6500495" y="1206500"/>
                </a:lnTo>
                <a:lnTo>
                  <a:pt x="6518693" y="1206500"/>
                </a:lnTo>
                <a:lnTo>
                  <a:pt x="6524371" y="1193800"/>
                </a:lnTo>
                <a:lnTo>
                  <a:pt x="6564249" y="1193800"/>
                </a:lnTo>
                <a:lnTo>
                  <a:pt x="6579754" y="1181100"/>
                </a:lnTo>
                <a:lnTo>
                  <a:pt x="6615719" y="1168400"/>
                </a:lnTo>
                <a:lnTo>
                  <a:pt x="6630797" y="1168400"/>
                </a:lnTo>
                <a:lnTo>
                  <a:pt x="6640212" y="1155700"/>
                </a:lnTo>
                <a:lnTo>
                  <a:pt x="6721348" y="1155700"/>
                </a:lnTo>
                <a:lnTo>
                  <a:pt x="6728586" y="1143000"/>
                </a:lnTo>
                <a:lnTo>
                  <a:pt x="6873724" y="1143000"/>
                </a:lnTo>
                <a:lnTo>
                  <a:pt x="6878955" y="1130300"/>
                </a:lnTo>
                <a:lnTo>
                  <a:pt x="6918926" y="1130300"/>
                </a:lnTo>
                <a:lnTo>
                  <a:pt x="6928611" y="1117600"/>
                </a:lnTo>
                <a:lnTo>
                  <a:pt x="6954011" y="1104900"/>
                </a:lnTo>
                <a:lnTo>
                  <a:pt x="6978777" y="1104900"/>
                </a:lnTo>
                <a:lnTo>
                  <a:pt x="6994947" y="1092200"/>
                </a:lnTo>
                <a:lnTo>
                  <a:pt x="7064248" y="1092200"/>
                </a:lnTo>
                <a:lnTo>
                  <a:pt x="7070217" y="1079500"/>
                </a:lnTo>
                <a:lnTo>
                  <a:pt x="7089854" y="1079500"/>
                </a:lnTo>
                <a:lnTo>
                  <a:pt x="7104253" y="1066800"/>
                </a:lnTo>
                <a:lnTo>
                  <a:pt x="7117413" y="1066800"/>
                </a:lnTo>
                <a:lnTo>
                  <a:pt x="7129145" y="1054100"/>
                </a:lnTo>
                <a:lnTo>
                  <a:pt x="7142722" y="1054100"/>
                </a:lnTo>
                <a:lnTo>
                  <a:pt x="7150322" y="1041400"/>
                </a:lnTo>
                <a:lnTo>
                  <a:pt x="7154545" y="1041400"/>
                </a:lnTo>
                <a:lnTo>
                  <a:pt x="7160133" y="1028700"/>
                </a:lnTo>
                <a:lnTo>
                  <a:pt x="7181363" y="1028700"/>
                </a:lnTo>
                <a:lnTo>
                  <a:pt x="7187183" y="1016000"/>
                </a:lnTo>
                <a:lnTo>
                  <a:pt x="7200265" y="1016000"/>
                </a:lnTo>
                <a:lnTo>
                  <a:pt x="7214363" y="1003300"/>
                </a:lnTo>
                <a:lnTo>
                  <a:pt x="7233427" y="1003300"/>
                </a:lnTo>
                <a:lnTo>
                  <a:pt x="7252610" y="990600"/>
                </a:lnTo>
                <a:lnTo>
                  <a:pt x="7284211" y="990600"/>
                </a:lnTo>
                <a:lnTo>
                  <a:pt x="7326503" y="952500"/>
                </a:lnTo>
                <a:lnTo>
                  <a:pt x="7382509" y="952500"/>
                </a:lnTo>
                <a:lnTo>
                  <a:pt x="7444867" y="914400"/>
                </a:lnTo>
                <a:lnTo>
                  <a:pt x="7464298" y="901700"/>
                </a:lnTo>
                <a:lnTo>
                  <a:pt x="7473463" y="889000"/>
                </a:lnTo>
                <a:lnTo>
                  <a:pt x="7500177" y="889000"/>
                </a:lnTo>
                <a:lnTo>
                  <a:pt x="7504557" y="876300"/>
                </a:lnTo>
                <a:lnTo>
                  <a:pt x="7565485" y="876300"/>
                </a:lnTo>
                <a:lnTo>
                  <a:pt x="7604140" y="863600"/>
                </a:lnTo>
                <a:lnTo>
                  <a:pt x="7633081" y="850900"/>
                </a:lnTo>
                <a:lnTo>
                  <a:pt x="9142245" y="850900"/>
                </a:lnTo>
                <a:lnTo>
                  <a:pt x="9144000" y="609600"/>
                </a:lnTo>
                <a:lnTo>
                  <a:pt x="9144000" y="0"/>
                </a:lnTo>
                <a:close/>
              </a:path>
              <a:path w="9144000" h="2286000">
                <a:moveTo>
                  <a:pt x="579882" y="2260600"/>
                </a:moveTo>
                <a:lnTo>
                  <a:pt x="558800" y="2260600"/>
                </a:lnTo>
                <a:lnTo>
                  <a:pt x="568451" y="2273300"/>
                </a:lnTo>
                <a:lnTo>
                  <a:pt x="577214" y="2273300"/>
                </a:lnTo>
                <a:lnTo>
                  <a:pt x="579882" y="2260600"/>
                </a:lnTo>
                <a:close/>
              </a:path>
              <a:path w="9144000" h="2286000">
                <a:moveTo>
                  <a:pt x="586739" y="2260600"/>
                </a:moveTo>
                <a:lnTo>
                  <a:pt x="579882" y="2260600"/>
                </a:lnTo>
                <a:lnTo>
                  <a:pt x="582294" y="2273300"/>
                </a:lnTo>
                <a:lnTo>
                  <a:pt x="586739" y="2260600"/>
                </a:lnTo>
                <a:close/>
              </a:path>
              <a:path w="9144000" h="2286000">
                <a:moveTo>
                  <a:pt x="749426" y="2247900"/>
                </a:moveTo>
                <a:lnTo>
                  <a:pt x="538226" y="2247900"/>
                </a:lnTo>
                <a:lnTo>
                  <a:pt x="541908" y="2260600"/>
                </a:lnTo>
                <a:lnTo>
                  <a:pt x="742823" y="2260600"/>
                </a:lnTo>
                <a:lnTo>
                  <a:pt x="749426" y="2247900"/>
                </a:lnTo>
                <a:close/>
              </a:path>
              <a:path w="9144000" h="2286000">
                <a:moveTo>
                  <a:pt x="765528" y="2247900"/>
                </a:moveTo>
                <a:lnTo>
                  <a:pt x="749426" y="2247900"/>
                </a:lnTo>
                <a:lnTo>
                  <a:pt x="756157" y="2260600"/>
                </a:lnTo>
                <a:lnTo>
                  <a:pt x="763777" y="2260600"/>
                </a:lnTo>
                <a:lnTo>
                  <a:pt x="765528" y="2247900"/>
                </a:lnTo>
                <a:close/>
              </a:path>
              <a:path w="9144000" h="2286000">
                <a:moveTo>
                  <a:pt x="947801" y="2247900"/>
                </a:moveTo>
                <a:lnTo>
                  <a:pt x="923147" y="2247900"/>
                </a:lnTo>
                <a:lnTo>
                  <a:pt x="929919" y="2260600"/>
                </a:lnTo>
                <a:lnTo>
                  <a:pt x="947801" y="2247900"/>
                </a:lnTo>
                <a:close/>
              </a:path>
              <a:path w="9144000" h="2286000">
                <a:moveTo>
                  <a:pt x="1036191" y="2247900"/>
                </a:moveTo>
                <a:lnTo>
                  <a:pt x="959612" y="2247900"/>
                </a:lnTo>
                <a:lnTo>
                  <a:pt x="964183" y="2260600"/>
                </a:lnTo>
                <a:lnTo>
                  <a:pt x="1031875" y="2260600"/>
                </a:lnTo>
                <a:lnTo>
                  <a:pt x="1036191" y="2247900"/>
                </a:lnTo>
                <a:close/>
              </a:path>
              <a:path w="9144000" h="2286000">
                <a:moveTo>
                  <a:pt x="1097222" y="2235200"/>
                </a:moveTo>
                <a:lnTo>
                  <a:pt x="865251" y="2235200"/>
                </a:lnTo>
                <a:lnTo>
                  <a:pt x="865632" y="2247900"/>
                </a:lnTo>
                <a:lnTo>
                  <a:pt x="1045823" y="2247900"/>
                </a:lnTo>
                <a:lnTo>
                  <a:pt x="1058926" y="2260600"/>
                </a:lnTo>
                <a:lnTo>
                  <a:pt x="1097222" y="2235200"/>
                </a:lnTo>
                <a:close/>
              </a:path>
              <a:path w="9144000" h="2286000">
                <a:moveTo>
                  <a:pt x="861313" y="2235200"/>
                </a:moveTo>
                <a:lnTo>
                  <a:pt x="850392" y="2235200"/>
                </a:lnTo>
                <a:lnTo>
                  <a:pt x="853439" y="2247900"/>
                </a:lnTo>
                <a:lnTo>
                  <a:pt x="861313" y="2235200"/>
                </a:lnTo>
                <a:close/>
              </a:path>
              <a:path w="9144000" h="2286000">
                <a:moveTo>
                  <a:pt x="1997583" y="2006600"/>
                </a:moveTo>
                <a:lnTo>
                  <a:pt x="1728215" y="2006600"/>
                </a:lnTo>
                <a:lnTo>
                  <a:pt x="1737592" y="2019300"/>
                </a:lnTo>
                <a:lnTo>
                  <a:pt x="1744456" y="2032000"/>
                </a:lnTo>
                <a:lnTo>
                  <a:pt x="1752915" y="2032000"/>
                </a:lnTo>
                <a:lnTo>
                  <a:pt x="1767077" y="2019300"/>
                </a:lnTo>
                <a:lnTo>
                  <a:pt x="1982148" y="2019300"/>
                </a:lnTo>
                <a:lnTo>
                  <a:pt x="1997583" y="2006600"/>
                </a:lnTo>
                <a:close/>
              </a:path>
              <a:path w="9144000" h="2286000">
                <a:moveTo>
                  <a:pt x="1844039" y="2019300"/>
                </a:moveTo>
                <a:lnTo>
                  <a:pt x="1787711" y="2019300"/>
                </a:lnTo>
                <a:lnTo>
                  <a:pt x="1805844" y="2032000"/>
                </a:lnTo>
                <a:lnTo>
                  <a:pt x="1823835" y="2032000"/>
                </a:lnTo>
                <a:lnTo>
                  <a:pt x="1844039" y="2019300"/>
                </a:lnTo>
                <a:close/>
              </a:path>
              <a:path w="9144000" h="2286000">
                <a:moveTo>
                  <a:pt x="2220849" y="2006600"/>
                </a:moveTo>
                <a:lnTo>
                  <a:pt x="2106945" y="2006600"/>
                </a:lnTo>
                <a:lnTo>
                  <a:pt x="2118024" y="2019300"/>
                </a:lnTo>
                <a:lnTo>
                  <a:pt x="2137080" y="2019300"/>
                </a:lnTo>
                <a:lnTo>
                  <a:pt x="2134997" y="2032000"/>
                </a:lnTo>
                <a:lnTo>
                  <a:pt x="2143505" y="2032000"/>
                </a:lnTo>
                <a:lnTo>
                  <a:pt x="2194305" y="2019300"/>
                </a:lnTo>
                <a:lnTo>
                  <a:pt x="2220849" y="2006600"/>
                </a:lnTo>
                <a:close/>
              </a:path>
              <a:path w="9144000" h="2286000">
                <a:moveTo>
                  <a:pt x="2069766" y="2006600"/>
                </a:moveTo>
                <a:lnTo>
                  <a:pt x="1997583" y="2006600"/>
                </a:lnTo>
                <a:lnTo>
                  <a:pt x="2022221" y="2019300"/>
                </a:lnTo>
                <a:lnTo>
                  <a:pt x="2062303" y="2019300"/>
                </a:lnTo>
                <a:lnTo>
                  <a:pt x="2069766" y="2006600"/>
                </a:lnTo>
                <a:close/>
              </a:path>
              <a:path w="9144000" h="2286000">
                <a:moveTo>
                  <a:pt x="2727424" y="1930400"/>
                </a:moveTo>
                <a:lnTo>
                  <a:pt x="2663952" y="1930400"/>
                </a:lnTo>
                <a:lnTo>
                  <a:pt x="2683442" y="1943100"/>
                </a:lnTo>
                <a:lnTo>
                  <a:pt x="2705100" y="1943100"/>
                </a:lnTo>
                <a:lnTo>
                  <a:pt x="2727424" y="1930400"/>
                </a:lnTo>
                <a:close/>
              </a:path>
              <a:path w="9144000" h="2286000">
                <a:moveTo>
                  <a:pt x="4012565" y="1905000"/>
                </a:moveTo>
                <a:lnTo>
                  <a:pt x="3744595" y="1905000"/>
                </a:lnTo>
                <a:lnTo>
                  <a:pt x="3790061" y="1917700"/>
                </a:lnTo>
                <a:lnTo>
                  <a:pt x="3820795" y="1930400"/>
                </a:lnTo>
                <a:lnTo>
                  <a:pt x="3825240" y="1930400"/>
                </a:lnTo>
                <a:lnTo>
                  <a:pt x="3862451" y="1917700"/>
                </a:lnTo>
                <a:lnTo>
                  <a:pt x="4002024" y="1917700"/>
                </a:lnTo>
                <a:lnTo>
                  <a:pt x="4012565" y="1905000"/>
                </a:lnTo>
                <a:close/>
              </a:path>
              <a:path w="9144000" h="2286000">
                <a:moveTo>
                  <a:pt x="3887216" y="1917700"/>
                </a:moveTo>
                <a:lnTo>
                  <a:pt x="3865753" y="1917700"/>
                </a:lnTo>
                <a:lnTo>
                  <a:pt x="3877183" y="1930400"/>
                </a:lnTo>
                <a:lnTo>
                  <a:pt x="3887216" y="1917700"/>
                </a:lnTo>
                <a:close/>
              </a:path>
              <a:path w="9144000" h="2286000">
                <a:moveTo>
                  <a:pt x="2937637" y="1905000"/>
                </a:moveTo>
                <a:lnTo>
                  <a:pt x="2795524" y="1905000"/>
                </a:lnTo>
                <a:lnTo>
                  <a:pt x="2800096" y="1917700"/>
                </a:lnTo>
                <a:lnTo>
                  <a:pt x="2914376" y="1917700"/>
                </a:lnTo>
                <a:lnTo>
                  <a:pt x="2937637" y="1905000"/>
                </a:lnTo>
                <a:close/>
              </a:path>
              <a:path w="9144000" h="2286000">
                <a:moveTo>
                  <a:pt x="3006725" y="1892300"/>
                </a:moveTo>
                <a:lnTo>
                  <a:pt x="2981160" y="1892300"/>
                </a:lnTo>
                <a:lnTo>
                  <a:pt x="2990850" y="1905000"/>
                </a:lnTo>
                <a:lnTo>
                  <a:pt x="2998342" y="1905000"/>
                </a:lnTo>
                <a:lnTo>
                  <a:pt x="3006725" y="1892300"/>
                </a:lnTo>
                <a:close/>
              </a:path>
              <a:path w="9144000" h="2286000">
                <a:moveTo>
                  <a:pt x="3203702" y="1892300"/>
                </a:moveTo>
                <a:lnTo>
                  <a:pt x="3006725" y="1892300"/>
                </a:lnTo>
                <a:lnTo>
                  <a:pt x="3010535" y="1905000"/>
                </a:lnTo>
                <a:lnTo>
                  <a:pt x="3167888" y="1905000"/>
                </a:lnTo>
                <a:lnTo>
                  <a:pt x="3203702" y="1892300"/>
                </a:lnTo>
                <a:close/>
              </a:path>
              <a:path w="9144000" h="2286000">
                <a:moveTo>
                  <a:pt x="4079494" y="1892300"/>
                </a:moveTo>
                <a:lnTo>
                  <a:pt x="3722624" y="1892300"/>
                </a:lnTo>
                <a:lnTo>
                  <a:pt x="3733609" y="1905000"/>
                </a:lnTo>
                <a:lnTo>
                  <a:pt x="4065875" y="1905000"/>
                </a:lnTo>
                <a:lnTo>
                  <a:pt x="4079494" y="1892300"/>
                </a:lnTo>
                <a:close/>
              </a:path>
              <a:path w="9144000" h="2286000">
                <a:moveTo>
                  <a:pt x="4253763" y="1879600"/>
                </a:moveTo>
                <a:lnTo>
                  <a:pt x="3670427" y="1879600"/>
                </a:lnTo>
                <a:lnTo>
                  <a:pt x="3677334" y="1892300"/>
                </a:lnTo>
                <a:lnTo>
                  <a:pt x="4114546" y="1892300"/>
                </a:lnTo>
                <a:lnTo>
                  <a:pt x="4118229" y="1905000"/>
                </a:lnTo>
                <a:lnTo>
                  <a:pt x="4128516" y="1905000"/>
                </a:lnTo>
                <a:lnTo>
                  <a:pt x="4222369" y="1892300"/>
                </a:lnTo>
                <a:lnTo>
                  <a:pt x="4253763" y="1879600"/>
                </a:lnTo>
                <a:close/>
              </a:path>
              <a:path w="9144000" h="2286000">
                <a:moveTo>
                  <a:pt x="4329684" y="1866900"/>
                </a:moveTo>
                <a:lnTo>
                  <a:pt x="3642280" y="1866900"/>
                </a:lnTo>
                <a:lnTo>
                  <a:pt x="3651504" y="1879600"/>
                </a:lnTo>
                <a:lnTo>
                  <a:pt x="4302504" y="1879600"/>
                </a:lnTo>
                <a:lnTo>
                  <a:pt x="4329684" y="1866900"/>
                </a:lnTo>
                <a:close/>
              </a:path>
              <a:path w="9144000" h="2286000">
                <a:moveTo>
                  <a:pt x="3366135" y="1854200"/>
                </a:moveTo>
                <a:lnTo>
                  <a:pt x="3334892" y="1854200"/>
                </a:lnTo>
                <a:lnTo>
                  <a:pt x="3334130" y="1866900"/>
                </a:lnTo>
                <a:lnTo>
                  <a:pt x="3366135" y="1854200"/>
                </a:lnTo>
                <a:close/>
              </a:path>
              <a:path w="9144000" h="2286000">
                <a:moveTo>
                  <a:pt x="4521833" y="1828800"/>
                </a:moveTo>
                <a:lnTo>
                  <a:pt x="3449192" y="1828800"/>
                </a:lnTo>
                <a:lnTo>
                  <a:pt x="3453765" y="1841500"/>
                </a:lnTo>
                <a:lnTo>
                  <a:pt x="3474339" y="1841500"/>
                </a:lnTo>
                <a:lnTo>
                  <a:pt x="3475736" y="1854200"/>
                </a:lnTo>
                <a:lnTo>
                  <a:pt x="3495327" y="1854200"/>
                </a:lnTo>
                <a:lnTo>
                  <a:pt x="3508248" y="1866900"/>
                </a:lnTo>
                <a:lnTo>
                  <a:pt x="4400550" y="1866900"/>
                </a:lnTo>
                <a:lnTo>
                  <a:pt x="4426690" y="1854200"/>
                </a:lnTo>
                <a:lnTo>
                  <a:pt x="4471463" y="1841500"/>
                </a:lnTo>
                <a:lnTo>
                  <a:pt x="4521833" y="1828800"/>
                </a:lnTo>
                <a:close/>
              </a:path>
              <a:path w="9144000" h="2286000">
                <a:moveTo>
                  <a:pt x="3449192" y="1828800"/>
                </a:moveTo>
                <a:lnTo>
                  <a:pt x="3414510" y="1828800"/>
                </a:lnTo>
                <a:lnTo>
                  <a:pt x="3426047" y="1841500"/>
                </a:lnTo>
                <a:lnTo>
                  <a:pt x="3439441" y="1841500"/>
                </a:lnTo>
                <a:lnTo>
                  <a:pt x="3449192" y="1828800"/>
                </a:lnTo>
                <a:close/>
              </a:path>
              <a:path w="9144000" h="2286000">
                <a:moveTo>
                  <a:pt x="4851830" y="1765300"/>
                </a:moveTo>
                <a:lnTo>
                  <a:pt x="4834397" y="1765300"/>
                </a:lnTo>
                <a:lnTo>
                  <a:pt x="4845050" y="1778000"/>
                </a:lnTo>
                <a:lnTo>
                  <a:pt x="4851830" y="1765300"/>
                </a:lnTo>
                <a:close/>
              </a:path>
              <a:path w="9144000" h="2286000">
                <a:moveTo>
                  <a:pt x="4803394" y="1752600"/>
                </a:moveTo>
                <a:lnTo>
                  <a:pt x="4787011" y="1752600"/>
                </a:lnTo>
                <a:lnTo>
                  <a:pt x="4787052" y="1765300"/>
                </a:lnTo>
                <a:lnTo>
                  <a:pt x="4795422" y="1765300"/>
                </a:lnTo>
                <a:lnTo>
                  <a:pt x="4803394" y="1752600"/>
                </a:lnTo>
                <a:close/>
              </a:path>
              <a:path w="9144000" h="2286000">
                <a:moveTo>
                  <a:pt x="4889881" y="1752600"/>
                </a:moveTo>
                <a:lnTo>
                  <a:pt x="4803394" y="1752600"/>
                </a:lnTo>
                <a:lnTo>
                  <a:pt x="4808474" y="1765300"/>
                </a:lnTo>
                <a:lnTo>
                  <a:pt x="4885690" y="1765300"/>
                </a:lnTo>
                <a:lnTo>
                  <a:pt x="4889881" y="1752600"/>
                </a:lnTo>
                <a:close/>
              </a:path>
              <a:path w="9144000" h="2286000">
                <a:moveTo>
                  <a:pt x="4943457" y="1752600"/>
                </a:moveTo>
                <a:lnTo>
                  <a:pt x="4905629" y="1752600"/>
                </a:lnTo>
                <a:lnTo>
                  <a:pt x="4908169" y="1765300"/>
                </a:lnTo>
                <a:lnTo>
                  <a:pt x="4932807" y="1765300"/>
                </a:lnTo>
                <a:lnTo>
                  <a:pt x="4943457" y="1752600"/>
                </a:lnTo>
                <a:close/>
              </a:path>
              <a:path w="9144000" h="2286000">
                <a:moveTo>
                  <a:pt x="5322935" y="1714500"/>
                </a:moveTo>
                <a:lnTo>
                  <a:pt x="5303365" y="1714500"/>
                </a:lnTo>
                <a:lnTo>
                  <a:pt x="5312156" y="1727200"/>
                </a:lnTo>
                <a:lnTo>
                  <a:pt x="5318646" y="1727200"/>
                </a:lnTo>
                <a:lnTo>
                  <a:pt x="5322935" y="1714500"/>
                </a:lnTo>
                <a:close/>
              </a:path>
              <a:path w="9144000" h="2286000">
                <a:moveTo>
                  <a:pt x="5346207" y="1714500"/>
                </a:moveTo>
                <a:lnTo>
                  <a:pt x="5325961" y="1714500"/>
                </a:lnTo>
                <a:lnTo>
                  <a:pt x="5328666" y="1727200"/>
                </a:lnTo>
                <a:lnTo>
                  <a:pt x="5336514" y="1727200"/>
                </a:lnTo>
                <a:lnTo>
                  <a:pt x="5346207" y="1714500"/>
                </a:lnTo>
                <a:close/>
              </a:path>
              <a:path w="9144000" h="2286000">
                <a:moveTo>
                  <a:pt x="5860335" y="1473200"/>
                </a:moveTo>
                <a:lnTo>
                  <a:pt x="5836793" y="1473200"/>
                </a:lnTo>
                <a:lnTo>
                  <a:pt x="5854713" y="1485900"/>
                </a:lnTo>
                <a:lnTo>
                  <a:pt x="5860335" y="1473200"/>
                </a:lnTo>
                <a:close/>
              </a:path>
              <a:path w="9144000" h="2286000">
                <a:moveTo>
                  <a:pt x="5933948" y="1435100"/>
                </a:moveTo>
                <a:lnTo>
                  <a:pt x="5904230" y="1435100"/>
                </a:lnTo>
                <a:lnTo>
                  <a:pt x="5920994" y="1447800"/>
                </a:lnTo>
                <a:lnTo>
                  <a:pt x="5924042" y="1447800"/>
                </a:lnTo>
                <a:lnTo>
                  <a:pt x="5933948" y="1435100"/>
                </a:lnTo>
                <a:close/>
              </a:path>
              <a:path w="9144000" h="2286000">
                <a:moveTo>
                  <a:pt x="5967857" y="1435100"/>
                </a:moveTo>
                <a:lnTo>
                  <a:pt x="5933948" y="1435100"/>
                </a:lnTo>
                <a:lnTo>
                  <a:pt x="5939282" y="1447800"/>
                </a:lnTo>
                <a:lnTo>
                  <a:pt x="5962015" y="1447800"/>
                </a:lnTo>
                <a:lnTo>
                  <a:pt x="5967857" y="1435100"/>
                </a:lnTo>
                <a:close/>
              </a:path>
              <a:path w="9144000" h="2286000">
                <a:moveTo>
                  <a:pt x="6784391" y="1143000"/>
                </a:moveTo>
                <a:lnTo>
                  <a:pt x="6728586" y="1143000"/>
                </a:lnTo>
                <a:lnTo>
                  <a:pt x="6761733" y="1155700"/>
                </a:lnTo>
                <a:lnTo>
                  <a:pt x="6784391" y="1143000"/>
                </a:lnTo>
                <a:close/>
              </a:path>
              <a:path w="9144000" h="2286000">
                <a:moveTo>
                  <a:pt x="6852793" y="1143000"/>
                </a:moveTo>
                <a:lnTo>
                  <a:pt x="6793547" y="1143000"/>
                </a:lnTo>
                <a:lnTo>
                  <a:pt x="6809561" y="1155700"/>
                </a:lnTo>
                <a:lnTo>
                  <a:pt x="6852793" y="1143000"/>
                </a:lnTo>
                <a:close/>
              </a:path>
              <a:path w="9144000" h="2286000">
                <a:moveTo>
                  <a:pt x="6978777" y="1104900"/>
                </a:moveTo>
                <a:lnTo>
                  <a:pt x="6961885" y="1104900"/>
                </a:lnTo>
                <a:lnTo>
                  <a:pt x="6966966" y="1117600"/>
                </a:lnTo>
                <a:lnTo>
                  <a:pt x="6972554" y="1117600"/>
                </a:lnTo>
                <a:lnTo>
                  <a:pt x="6978777" y="1104900"/>
                </a:lnTo>
                <a:close/>
              </a:path>
              <a:path w="9144000" h="2286000">
                <a:moveTo>
                  <a:pt x="7047865" y="1092200"/>
                </a:moveTo>
                <a:lnTo>
                  <a:pt x="6994947" y="1092200"/>
                </a:lnTo>
                <a:lnTo>
                  <a:pt x="7002510" y="1104900"/>
                </a:lnTo>
                <a:lnTo>
                  <a:pt x="7015478" y="1104900"/>
                </a:lnTo>
                <a:lnTo>
                  <a:pt x="7047865" y="1092200"/>
                </a:lnTo>
                <a:close/>
              </a:path>
              <a:path w="9144000" h="2286000">
                <a:moveTo>
                  <a:pt x="7167485" y="1028700"/>
                </a:moveTo>
                <a:lnTo>
                  <a:pt x="7160133" y="1028700"/>
                </a:lnTo>
                <a:lnTo>
                  <a:pt x="7157847" y="1041400"/>
                </a:lnTo>
                <a:lnTo>
                  <a:pt x="7162165" y="1041400"/>
                </a:lnTo>
                <a:lnTo>
                  <a:pt x="7167485" y="1028700"/>
                </a:lnTo>
                <a:close/>
              </a:path>
              <a:path w="9144000" h="2286000">
                <a:moveTo>
                  <a:pt x="7332091" y="952500"/>
                </a:moveTo>
                <a:lnTo>
                  <a:pt x="7326503" y="952500"/>
                </a:lnTo>
                <a:lnTo>
                  <a:pt x="7330185" y="965200"/>
                </a:lnTo>
                <a:lnTo>
                  <a:pt x="7332091" y="952500"/>
                </a:lnTo>
                <a:close/>
              </a:path>
              <a:path w="9144000" h="2286000">
                <a:moveTo>
                  <a:pt x="7382509" y="952500"/>
                </a:moveTo>
                <a:lnTo>
                  <a:pt x="7339203" y="952500"/>
                </a:lnTo>
                <a:lnTo>
                  <a:pt x="7351395" y="965200"/>
                </a:lnTo>
                <a:lnTo>
                  <a:pt x="7373111" y="965200"/>
                </a:lnTo>
                <a:lnTo>
                  <a:pt x="7382509" y="952500"/>
                </a:lnTo>
                <a:close/>
              </a:path>
              <a:path w="9144000" h="2286000">
                <a:moveTo>
                  <a:pt x="9142245" y="850900"/>
                </a:moveTo>
                <a:lnTo>
                  <a:pt x="8428253" y="850900"/>
                </a:lnTo>
                <a:lnTo>
                  <a:pt x="8467391" y="863600"/>
                </a:lnTo>
                <a:lnTo>
                  <a:pt x="8925179" y="863600"/>
                </a:lnTo>
                <a:lnTo>
                  <a:pt x="8950352" y="876300"/>
                </a:lnTo>
                <a:lnTo>
                  <a:pt x="9024798" y="876300"/>
                </a:lnTo>
                <a:lnTo>
                  <a:pt x="9042400" y="889000"/>
                </a:lnTo>
                <a:lnTo>
                  <a:pt x="9059068" y="901700"/>
                </a:lnTo>
                <a:lnTo>
                  <a:pt x="9100835" y="901700"/>
                </a:lnTo>
                <a:lnTo>
                  <a:pt x="9122791" y="914400"/>
                </a:lnTo>
                <a:lnTo>
                  <a:pt x="9128125" y="914400"/>
                </a:lnTo>
                <a:lnTo>
                  <a:pt x="9141968" y="889000"/>
                </a:lnTo>
                <a:lnTo>
                  <a:pt x="9142060" y="876300"/>
                </a:lnTo>
                <a:lnTo>
                  <a:pt x="9142152" y="863600"/>
                </a:lnTo>
                <a:lnTo>
                  <a:pt x="9142245" y="850900"/>
                </a:lnTo>
                <a:close/>
              </a:path>
              <a:path w="9144000" h="2286000">
                <a:moveTo>
                  <a:pt x="8897326" y="876300"/>
                </a:moveTo>
                <a:lnTo>
                  <a:pt x="8744458" y="876300"/>
                </a:lnTo>
                <a:lnTo>
                  <a:pt x="8765345" y="901700"/>
                </a:lnTo>
                <a:lnTo>
                  <a:pt x="8877046" y="901700"/>
                </a:lnTo>
                <a:lnTo>
                  <a:pt x="8897326" y="876300"/>
                </a:lnTo>
                <a:close/>
              </a:path>
              <a:path w="9144000" h="2286000">
                <a:moveTo>
                  <a:pt x="8276691" y="850900"/>
                </a:moveTo>
                <a:lnTo>
                  <a:pt x="7851140" y="850900"/>
                </a:lnTo>
                <a:lnTo>
                  <a:pt x="7903501" y="863600"/>
                </a:lnTo>
                <a:lnTo>
                  <a:pt x="7962090" y="876300"/>
                </a:lnTo>
                <a:lnTo>
                  <a:pt x="8017750" y="889000"/>
                </a:lnTo>
                <a:lnTo>
                  <a:pt x="8061325" y="889000"/>
                </a:lnTo>
                <a:lnTo>
                  <a:pt x="8071383" y="876300"/>
                </a:lnTo>
                <a:lnTo>
                  <a:pt x="8105312" y="876300"/>
                </a:lnTo>
                <a:lnTo>
                  <a:pt x="8110728" y="863600"/>
                </a:lnTo>
                <a:lnTo>
                  <a:pt x="8236854" y="863600"/>
                </a:lnTo>
                <a:lnTo>
                  <a:pt x="8276691" y="850900"/>
                </a:lnTo>
                <a:close/>
              </a:path>
              <a:path w="9144000" h="2286000">
                <a:moveTo>
                  <a:pt x="8925179" y="863600"/>
                </a:moveTo>
                <a:lnTo>
                  <a:pt x="8499552" y="863600"/>
                </a:lnTo>
                <a:lnTo>
                  <a:pt x="8525891" y="876300"/>
                </a:lnTo>
                <a:lnTo>
                  <a:pt x="8570674" y="889000"/>
                </a:lnTo>
                <a:lnTo>
                  <a:pt x="8606980" y="889000"/>
                </a:lnTo>
                <a:lnTo>
                  <a:pt x="8640619" y="876300"/>
                </a:lnTo>
                <a:lnTo>
                  <a:pt x="8897326" y="876300"/>
                </a:lnTo>
                <a:lnTo>
                  <a:pt x="8925179" y="863600"/>
                </a:lnTo>
                <a:close/>
              </a:path>
              <a:path w="9144000" h="2286000">
                <a:moveTo>
                  <a:pt x="8744458" y="876300"/>
                </a:moveTo>
                <a:lnTo>
                  <a:pt x="8693773" y="876300"/>
                </a:lnTo>
                <a:lnTo>
                  <a:pt x="8708263" y="889000"/>
                </a:lnTo>
                <a:lnTo>
                  <a:pt x="8724086" y="889000"/>
                </a:lnTo>
                <a:lnTo>
                  <a:pt x="8744458" y="876300"/>
                </a:lnTo>
                <a:close/>
              </a:path>
              <a:path w="9144000" h="2286000">
                <a:moveTo>
                  <a:pt x="8196375" y="863600"/>
                </a:moveTo>
                <a:lnTo>
                  <a:pt x="8160136" y="863600"/>
                </a:lnTo>
                <a:lnTo>
                  <a:pt x="8169909" y="876300"/>
                </a:lnTo>
                <a:lnTo>
                  <a:pt x="8196375" y="863600"/>
                </a:lnTo>
                <a:close/>
              </a:path>
              <a:path w="9144000" h="2286000">
                <a:moveTo>
                  <a:pt x="7828545" y="850900"/>
                </a:moveTo>
                <a:lnTo>
                  <a:pt x="7659798" y="850900"/>
                </a:lnTo>
                <a:lnTo>
                  <a:pt x="7678640" y="863600"/>
                </a:lnTo>
                <a:lnTo>
                  <a:pt x="7795355" y="863600"/>
                </a:lnTo>
                <a:lnTo>
                  <a:pt x="7828545" y="850900"/>
                </a:lnTo>
                <a:close/>
              </a:path>
              <a:path w="9144000" h="2286000">
                <a:moveTo>
                  <a:pt x="8428253" y="850900"/>
                </a:moveTo>
                <a:lnTo>
                  <a:pt x="8276691" y="850900"/>
                </a:lnTo>
                <a:lnTo>
                  <a:pt x="8301228" y="863600"/>
                </a:lnTo>
                <a:lnTo>
                  <a:pt x="8380983" y="863600"/>
                </a:lnTo>
                <a:lnTo>
                  <a:pt x="8428253" y="850900"/>
                </a:lnTo>
                <a:close/>
              </a:path>
            </a:pathLst>
          </a:custGeom>
          <a:solidFill>
            <a:srgbClr val="82766A">
              <a:alpha val="1490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2519" rIns="0" bIns="0" rtlCol="0">
            <a:spAutoFit/>
          </a:bodyPr>
          <a:lstStyle/>
          <a:p>
            <a:pPr marL="12573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solidFill>
                  <a:srgbClr val="252525"/>
                </a:solidFill>
                <a:latin typeface="Calibri"/>
                <a:cs typeface="Calibri"/>
              </a:rPr>
              <a:t>Survey</a:t>
            </a:r>
            <a:r>
              <a:rPr sz="4400" b="0" spc="-1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4400" b="0" spc="-10" dirty="0">
                <a:solidFill>
                  <a:srgbClr val="252525"/>
                </a:solidFill>
                <a:latin typeface="Calibri"/>
                <a:cs typeface="Calibri"/>
              </a:rPr>
              <a:t>Overview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71622" y="2441295"/>
            <a:ext cx="5669915" cy="320040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1700" b="1" spc="-10" dirty="0">
                <a:solidFill>
                  <a:srgbClr val="252525"/>
                </a:solidFill>
                <a:latin typeface="Calibri"/>
                <a:cs typeface="Calibri"/>
              </a:rPr>
              <a:t>Overview</a:t>
            </a:r>
            <a:endParaRPr sz="17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395"/>
              </a:spcBef>
              <a:buFont typeface="Arial"/>
              <a:buChar char="•"/>
              <a:tabLst>
                <a:tab pos="240665" algn="l"/>
              </a:tabLst>
            </a:pPr>
            <a:r>
              <a:rPr sz="1700" dirty="0">
                <a:solidFill>
                  <a:srgbClr val="252525"/>
                </a:solidFill>
                <a:latin typeface="Calibri"/>
                <a:cs typeface="Calibri"/>
              </a:rPr>
              <a:t>Total</a:t>
            </a:r>
            <a:r>
              <a:rPr sz="1700" spc="-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52525"/>
                </a:solidFill>
                <a:latin typeface="Calibri"/>
                <a:cs typeface="Calibri"/>
              </a:rPr>
              <a:t>responses:</a:t>
            </a:r>
            <a:r>
              <a:rPr sz="1700" spc="-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700" spc="-20" dirty="0">
                <a:solidFill>
                  <a:srgbClr val="252525"/>
                </a:solidFill>
                <a:latin typeface="Calibri"/>
                <a:cs typeface="Calibri"/>
              </a:rPr>
              <a:t>1040</a:t>
            </a:r>
            <a:endParaRPr sz="17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395"/>
              </a:spcBef>
              <a:buFont typeface="Arial"/>
              <a:buChar char="•"/>
              <a:tabLst>
                <a:tab pos="240665" algn="l"/>
              </a:tabLst>
            </a:pPr>
            <a:r>
              <a:rPr sz="1700" dirty="0">
                <a:solidFill>
                  <a:srgbClr val="252525"/>
                </a:solidFill>
                <a:latin typeface="Calibri"/>
                <a:cs typeface="Calibri"/>
              </a:rPr>
              <a:t>Age</a:t>
            </a:r>
            <a:r>
              <a:rPr sz="1700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52525"/>
                </a:solidFill>
                <a:latin typeface="Calibri"/>
                <a:cs typeface="Calibri"/>
              </a:rPr>
              <a:t>range</a:t>
            </a:r>
            <a:r>
              <a:rPr sz="1700" spc="-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52525"/>
                </a:solidFill>
                <a:latin typeface="Calibri"/>
                <a:cs typeface="Calibri"/>
              </a:rPr>
              <a:t>:</a:t>
            </a:r>
            <a:r>
              <a:rPr sz="1700" spc="39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252525"/>
                </a:solidFill>
                <a:latin typeface="Calibri"/>
                <a:cs typeface="Calibri"/>
              </a:rPr>
              <a:t>13-</a:t>
            </a:r>
            <a:r>
              <a:rPr sz="1700" dirty="0">
                <a:solidFill>
                  <a:srgbClr val="252525"/>
                </a:solidFill>
                <a:latin typeface="Calibri"/>
                <a:cs typeface="Calibri"/>
              </a:rPr>
              <a:t>17</a:t>
            </a:r>
            <a:r>
              <a:rPr sz="1700" spc="-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52525"/>
                </a:solidFill>
                <a:latin typeface="Calibri"/>
                <a:cs typeface="Calibri"/>
              </a:rPr>
              <a:t>years,</a:t>
            </a:r>
            <a:r>
              <a:rPr sz="1700" spc="-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52525"/>
                </a:solidFill>
                <a:latin typeface="Calibri"/>
                <a:cs typeface="Calibri"/>
              </a:rPr>
              <a:t>high</a:t>
            </a:r>
            <a:r>
              <a:rPr sz="1700" spc="-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52525"/>
                </a:solidFill>
                <a:latin typeface="Calibri"/>
                <a:cs typeface="Calibri"/>
              </a:rPr>
              <a:t>school</a:t>
            </a:r>
            <a:r>
              <a:rPr sz="1700" spc="-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52525"/>
                </a:solidFill>
                <a:latin typeface="Calibri"/>
                <a:cs typeface="Calibri"/>
              </a:rPr>
              <a:t>in</a:t>
            </a:r>
            <a:r>
              <a:rPr sz="1700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700" spc="-25" dirty="0">
                <a:solidFill>
                  <a:srgbClr val="252525"/>
                </a:solidFill>
                <a:latin typeface="Calibri"/>
                <a:cs typeface="Calibri"/>
              </a:rPr>
              <a:t>SA</a:t>
            </a:r>
            <a:endParaRPr sz="1700">
              <a:latin typeface="Calibri"/>
              <a:cs typeface="Calibri"/>
            </a:endParaRPr>
          </a:p>
          <a:p>
            <a:pPr marL="12700" marR="169545" indent="227965">
              <a:lnSpc>
                <a:spcPts val="1839"/>
              </a:lnSpc>
              <a:spcBef>
                <a:spcPts val="625"/>
              </a:spcBef>
              <a:buFont typeface="Arial"/>
              <a:buChar char="•"/>
              <a:tabLst>
                <a:tab pos="240665" algn="l"/>
              </a:tabLst>
            </a:pPr>
            <a:r>
              <a:rPr sz="1700" dirty="0">
                <a:solidFill>
                  <a:srgbClr val="252525"/>
                </a:solidFill>
                <a:latin typeface="Calibri"/>
                <a:cs typeface="Calibri"/>
              </a:rPr>
              <a:t>Designed</a:t>
            </a:r>
            <a:r>
              <a:rPr sz="1700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52525"/>
                </a:solidFill>
                <a:latin typeface="Calibri"/>
                <a:cs typeface="Calibri"/>
              </a:rPr>
              <a:t>by</a:t>
            </a:r>
            <a:r>
              <a:rPr sz="1700" spc="-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52525"/>
                </a:solidFill>
                <a:latin typeface="Calibri"/>
                <a:cs typeface="Calibri"/>
              </a:rPr>
              <a:t>a</a:t>
            </a:r>
            <a:r>
              <a:rPr sz="1700" spc="-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52525"/>
                </a:solidFill>
                <a:latin typeface="Calibri"/>
                <a:cs typeface="Calibri"/>
              </a:rPr>
              <a:t>student</a:t>
            </a:r>
            <a:r>
              <a:rPr sz="1700" spc="-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52525"/>
                </a:solidFill>
                <a:latin typeface="Calibri"/>
                <a:cs typeface="Calibri"/>
              </a:rPr>
              <a:t>doing</a:t>
            </a:r>
            <a:r>
              <a:rPr sz="1700" spc="-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52525"/>
                </a:solidFill>
                <a:latin typeface="Calibri"/>
                <a:cs typeface="Calibri"/>
              </a:rPr>
              <a:t>a</a:t>
            </a:r>
            <a:r>
              <a:rPr sz="1700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52525"/>
                </a:solidFill>
                <a:latin typeface="Calibri"/>
                <a:cs typeface="Calibri"/>
              </a:rPr>
              <a:t>Thesis</a:t>
            </a:r>
            <a:r>
              <a:rPr sz="1700" spc="-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52525"/>
                </a:solidFill>
                <a:latin typeface="Calibri"/>
                <a:cs typeface="Calibri"/>
              </a:rPr>
              <a:t>on</a:t>
            </a:r>
            <a:r>
              <a:rPr sz="1700" spc="-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52525"/>
                </a:solidFill>
                <a:latin typeface="Calibri"/>
                <a:cs typeface="Calibri"/>
              </a:rPr>
              <a:t>gambling</a:t>
            </a:r>
            <a:r>
              <a:rPr sz="1700" spc="-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52525"/>
                </a:solidFill>
                <a:latin typeface="Calibri"/>
                <a:cs typeface="Calibri"/>
              </a:rPr>
              <a:t>harm</a:t>
            </a:r>
            <a:r>
              <a:rPr sz="1700" spc="-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700" spc="-25" dirty="0">
                <a:solidFill>
                  <a:srgbClr val="252525"/>
                </a:solidFill>
                <a:latin typeface="Calibri"/>
                <a:cs typeface="Calibri"/>
              </a:rPr>
              <a:t>and </a:t>
            </a:r>
            <a:r>
              <a:rPr sz="1700" dirty="0">
                <a:solidFill>
                  <a:srgbClr val="252525"/>
                </a:solidFill>
                <a:latin typeface="Calibri"/>
                <a:cs typeface="Calibri"/>
              </a:rPr>
              <a:t>young</a:t>
            </a:r>
            <a:r>
              <a:rPr sz="1700" spc="-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252525"/>
                </a:solidFill>
                <a:latin typeface="Calibri"/>
                <a:cs typeface="Calibri"/>
              </a:rPr>
              <a:t>people.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z="1700" b="1" spc="-10" dirty="0">
                <a:solidFill>
                  <a:srgbClr val="252525"/>
                </a:solidFill>
                <a:latin typeface="Calibri"/>
                <a:cs typeface="Calibri"/>
              </a:rPr>
              <a:t>Purpose</a:t>
            </a:r>
            <a:endParaRPr sz="1700">
              <a:latin typeface="Calibri"/>
              <a:cs typeface="Calibri"/>
            </a:endParaRPr>
          </a:p>
          <a:p>
            <a:pPr marL="12700" marR="27940" indent="227965">
              <a:lnSpc>
                <a:spcPts val="1839"/>
              </a:lnSpc>
              <a:spcBef>
                <a:spcPts val="625"/>
              </a:spcBef>
              <a:buFont typeface="Arial"/>
              <a:buChar char="•"/>
              <a:tabLst>
                <a:tab pos="240665" algn="l"/>
              </a:tabLst>
            </a:pPr>
            <a:r>
              <a:rPr sz="1700" dirty="0">
                <a:solidFill>
                  <a:srgbClr val="252525"/>
                </a:solidFill>
                <a:latin typeface="Calibri"/>
                <a:cs typeface="Calibri"/>
              </a:rPr>
              <a:t>To</a:t>
            </a:r>
            <a:r>
              <a:rPr sz="1700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52525"/>
                </a:solidFill>
                <a:latin typeface="Calibri"/>
                <a:cs typeface="Calibri"/>
              </a:rPr>
              <a:t>explore</a:t>
            </a:r>
            <a:r>
              <a:rPr sz="1700" spc="-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52525"/>
                </a:solidFill>
                <a:latin typeface="Calibri"/>
                <a:cs typeface="Calibri"/>
              </a:rPr>
              <a:t>how</a:t>
            </a:r>
            <a:r>
              <a:rPr sz="1700" spc="-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52525"/>
                </a:solidFill>
                <a:latin typeface="Calibri"/>
                <a:cs typeface="Calibri"/>
              </a:rPr>
              <a:t>often</a:t>
            </a:r>
            <a:r>
              <a:rPr sz="1700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52525"/>
                </a:solidFill>
                <a:latin typeface="Calibri"/>
                <a:cs typeface="Calibri"/>
              </a:rPr>
              <a:t>young</a:t>
            </a:r>
            <a:r>
              <a:rPr sz="1700" spc="-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52525"/>
                </a:solidFill>
                <a:latin typeface="Calibri"/>
                <a:cs typeface="Calibri"/>
              </a:rPr>
              <a:t>people</a:t>
            </a:r>
            <a:r>
              <a:rPr sz="1700" spc="-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52525"/>
                </a:solidFill>
                <a:latin typeface="Calibri"/>
                <a:cs typeface="Calibri"/>
              </a:rPr>
              <a:t>gamble</a:t>
            </a:r>
            <a:r>
              <a:rPr sz="1700" spc="-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52525"/>
                </a:solidFill>
                <a:latin typeface="Calibri"/>
                <a:cs typeface="Calibri"/>
              </a:rPr>
              <a:t>and</a:t>
            </a:r>
            <a:r>
              <a:rPr sz="1700" spc="-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52525"/>
                </a:solidFill>
                <a:latin typeface="Calibri"/>
                <a:cs typeface="Calibri"/>
              </a:rPr>
              <a:t>capture</a:t>
            </a:r>
            <a:r>
              <a:rPr sz="1700" spc="-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252525"/>
                </a:solidFill>
                <a:latin typeface="Calibri"/>
                <a:cs typeface="Calibri"/>
              </a:rPr>
              <a:t>their experiences.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z="1700" b="1" spc="-10" dirty="0">
                <a:solidFill>
                  <a:srgbClr val="252525"/>
                </a:solidFill>
                <a:latin typeface="Calibri"/>
                <a:cs typeface="Calibri"/>
              </a:rPr>
              <a:t>Focus</a:t>
            </a:r>
            <a:endParaRPr sz="1700">
              <a:latin typeface="Calibri"/>
              <a:cs typeface="Calibri"/>
            </a:endParaRPr>
          </a:p>
          <a:p>
            <a:pPr marL="240665" indent="-227965">
              <a:lnSpc>
                <a:spcPts val="1939"/>
              </a:lnSpc>
              <a:spcBef>
                <a:spcPts val="395"/>
              </a:spcBef>
              <a:buFont typeface="Arial"/>
              <a:buChar char="•"/>
              <a:tabLst>
                <a:tab pos="240665" algn="l"/>
              </a:tabLst>
            </a:pPr>
            <a:r>
              <a:rPr sz="1700" dirty="0">
                <a:solidFill>
                  <a:srgbClr val="252525"/>
                </a:solidFill>
                <a:latin typeface="Calibri"/>
                <a:cs typeface="Calibri"/>
              </a:rPr>
              <a:t>Frequency,</a:t>
            </a:r>
            <a:r>
              <a:rPr sz="1700" spc="-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52525"/>
                </a:solidFill>
                <a:latin typeface="Calibri"/>
                <a:cs typeface="Calibri"/>
              </a:rPr>
              <a:t>impact</a:t>
            </a:r>
            <a:r>
              <a:rPr sz="1700" spc="-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52525"/>
                </a:solidFill>
                <a:latin typeface="Calibri"/>
                <a:cs typeface="Calibri"/>
              </a:rPr>
              <a:t>and</a:t>
            </a:r>
            <a:r>
              <a:rPr sz="1700" spc="-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52525"/>
                </a:solidFill>
                <a:latin typeface="Calibri"/>
                <a:cs typeface="Calibri"/>
              </a:rPr>
              <a:t>areas</a:t>
            </a:r>
            <a:r>
              <a:rPr sz="1700" spc="-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52525"/>
                </a:solidFill>
                <a:latin typeface="Calibri"/>
                <a:cs typeface="Calibri"/>
              </a:rPr>
              <a:t>for</a:t>
            </a:r>
            <a:r>
              <a:rPr sz="1700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52525"/>
                </a:solidFill>
                <a:latin typeface="Calibri"/>
                <a:cs typeface="Calibri"/>
              </a:rPr>
              <a:t>further</a:t>
            </a:r>
            <a:r>
              <a:rPr sz="1700" spc="-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52525"/>
                </a:solidFill>
                <a:latin typeface="Calibri"/>
                <a:cs typeface="Calibri"/>
              </a:rPr>
              <a:t>exploration</a:t>
            </a:r>
            <a:r>
              <a:rPr sz="1700" spc="-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52525"/>
                </a:solidFill>
                <a:latin typeface="Calibri"/>
                <a:cs typeface="Calibri"/>
              </a:rPr>
              <a:t>and</a:t>
            </a:r>
            <a:r>
              <a:rPr sz="1700" spc="-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252525"/>
                </a:solidFill>
                <a:latin typeface="Calibri"/>
                <a:cs typeface="Calibri"/>
              </a:rPr>
              <a:t>early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ts val="1939"/>
              </a:lnSpc>
            </a:pPr>
            <a:r>
              <a:rPr sz="1700" spc="-10" dirty="0">
                <a:solidFill>
                  <a:srgbClr val="252525"/>
                </a:solidFill>
                <a:latin typeface="Calibri"/>
                <a:cs typeface="Calibri"/>
              </a:rPr>
              <a:t>intervention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191891" y="5971539"/>
            <a:ext cx="7476490" cy="886460"/>
          </a:xfrm>
          <a:custGeom>
            <a:avLst/>
            <a:gdLst/>
            <a:ahLst/>
            <a:cxnLst/>
            <a:rect l="l" t="t" r="r" b="b"/>
            <a:pathLst>
              <a:path w="7476490" h="886459">
                <a:moveTo>
                  <a:pt x="46608" y="859790"/>
                </a:moveTo>
                <a:lnTo>
                  <a:pt x="39425" y="863600"/>
                </a:lnTo>
                <a:lnTo>
                  <a:pt x="7818" y="877569"/>
                </a:lnTo>
                <a:lnTo>
                  <a:pt x="634" y="881380"/>
                </a:lnTo>
                <a:lnTo>
                  <a:pt x="0" y="881380"/>
                </a:lnTo>
                <a:lnTo>
                  <a:pt x="4063" y="883919"/>
                </a:lnTo>
                <a:lnTo>
                  <a:pt x="10667" y="886460"/>
                </a:lnTo>
                <a:lnTo>
                  <a:pt x="7476108" y="886460"/>
                </a:lnTo>
                <a:lnTo>
                  <a:pt x="7476108" y="868680"/>
                </a:lnTo>
                <a:lnTo>
                  <a:pt x="79826" y="868680"/>
                </a:lnTo>
                <a:lnTo>
                  <a:pt x="46608" y="859790"/>
                </a:lnTo>
                <a:close/>
              </a:path>
              <a:path w="7476490" h="886459">
                <a:moveTo>
                  <a:pt x="413886" y="764540"/>
                </a:moveTo>
                <a:lnTo>
                  <a:pt x="354179" y="764540"/>
                </a:lnTo>
                <a:lnTo>
                  <a:pt x="244567" y="775970"/>
                </a:lnTo>
                <a:lnTo>
                  <a:pt x="216534" y="779780"/>
                </a:lnTo>
                <a:lnTo>
                  <a:pt x="183317" y="800100"/>
                </a:lnTo>
                <a:lnTo>
                  <a:pt x="148948" y="828040"/>
                </a:lnTo>
                <a:lnTo>
                  <a:pt x="114195" y="853440"/>
                </a:lnTo>
                <a:lnTo>
                  <a:pt x="79826" y="868680"/>
                </a:lnTo>
                <a:lnTo>
                  <a:pt x="7476108" y="868680"/>
                </a:lnTo>
                <a:lnTo>
                  <a:pt x="7476108" y="770890"/>
                </a:lnTo>
                <a:lnTo>
                  <a:pt x="462280" y="770890"/>
                </a:lnTo>
                <a:lnTo>
                  <a:pt x="413886" y="764540"/>
                </a:lnTo>
                <a:close/>
              </a:path>
              <a:path w="7476490" h="886459">
                <a:moveTo>
                  <a:pt x="536813" y="713740"/>
                </a:moveTo>
                <a:lnTo>
                  <a:pt x="512571" y="713740"/>
                </a:lnTo>
                <a:lnTo>
                  <a:pt x="516197" y="737870"/>
                </a:lnTo>
                <a:lnTo>
                  <a:pt x="499760" y="749300"/>
                </a:lnTo>
                <a:lnTo>
                  <a:pt x="477156" y="756920"/>
                </a:lnTo>
                <a:lnTo>
                  <a:pt x="462280" y="770890"/>
                </a:lnTo>
                <a:lnTo>
                  <a:pt x="7476108" y="770890"/>
                </a:lnTo>
                <a:lnTo>
                  <a:pt x="7476108" y="715010"/>
                </a:lnTo>
                <a:lnTo>
                  <a:pt x="560673" y="715010"/>
                </a:lnTo>
                <a:lnTo>
                  <a:pt x="536813" y="713740"/>
                </a:lnTo>
                <a:close/>
              </a:path>
              <a:path w="7476490" h="886459">
                <a:moveTo>
                  <a:pt x="612394" y="685800"/>
                </a:moveTo>
                <a:lnTo>
                  <a:pt x="606357" y="689610"/>
                </a:lnTo>
                <a:lnTo>
                  <a:pt x="594867" y="692150"/>
                </a:lnTo>
                <a:lnTo>
                  <a:pt x="582140" y="694690"/>
                </a:lnTo>
                <a:lnTo>
                  <a:pt x="572388" y="695960"/>
                </a:lnTo>
                <a:lnTo>
                  <a:pt x="575436" y="709930"/>
                </a:lnTo>
                <a:lnTo>
                  <a:pt x="560673" y="715010"/>
                </a:lnTo>
                <a:lnTo>
                  <a:pt x="7476108" y="715010"/>
                </a:lnTo>
                <a:lnTo>
                  <a:pt x="7476108" y="713740"/>
                </a:lnTo>
                <a:lnTo>
                  <a:pt x="850392" y="713740"/>
                </a:lnTo>
                <a:lnTo>
                  <a:pt x="847118" y="708660"/>
                </a:lnTo>
                <a:lnTo>
                  <a:pt x="731773" y="708660"/>
                </a:lnTo>
                <a:lnTo>
                  <a:pt x="726249" y="693420"/>
                </a:lnTo>
                <a:lnTo>
                  <a:pt x="668146" y="693420"/>
                </a:lnTo>
                <a:lnTo>
                  <a:pt x="659346" y="692150"/>
                </a:lnTo>
                <a:lnTo>
                  <a:pt x="621123" y="687070"/>
                </a:lnTo>
                <a:lnTo>
                  <a:pt x="612394" y="685800"/>
                </a:lnTo>
                <a:close/>
              </a:path>
              <a:path w="7476490" h="886459">
                <a:moveTo>
                  <a:pt x="1098169" y="668019"/>
                </a:moveTo>
                <a:lnTo>
                  <a:pt x="1074054" y="669290"/>
                </a:lnTo>
                <a:lnTo>
                  <a:pt x="1028223" y="676910"/>
                </a:lnTo>
                <a:lnTo>
                  <a:pt x="982154" y="685800"/>
                </a:lnTo>
                <a:lnTo>
                  <a:pt x="957325" y="689610"/>
                </a:lnTo>
                <a:lnTo>
                  <a:pt x="850392" y="713740"/>
                </a:lnTo>
                <a:lnTo>
                  <a:pt x="7476108" y="713740"/>
                </a:lnTo>
                <a:lnTo>
                  <a:pt x="7476108" y="687070"/>
                </a:lnTo>
                <a:lnTo>
                  <a:pt x="1392555" y="687070"/>
                </a:lnTo>
                <a:lnTo>
                  <a:pt x="1384083" y="681990"/>
                </a:lnTo>
                <a:lnTo>
                  <a:pt x="1163542" y="681990"/>
                </a:lnTo>
                <a:lnTo>
                  <a:pt x="1138618" y="676910"/>
                </a:lnTo>
                <a:lnTo>
                  <a:pt x="1098169" y="668019"/>
                </a:lnTo>
                <a:close/>
              </a:path>
              <a:path w="7476490" h="886459">
                <a:moveTo>
                  <a:pt x="796797" y="689610"/>
                </a:moveTo>
                <a:lnTo>
                  <a:pt x="775207" y="689610"/>
                </a:lnTo>
                <a:lnTo>
                  <a:pt x="731773" y="708660"/>
                </a:lnTo>
                <a:lnTo>
                  <a:pt x="847118" y="708660"/>
                </a:lnTo>
                <a:lnTo>
                  <a:pt x="838933" y="695960"/>
                </a:lnTo>
                <a:lnTo>
                  <a:pt x="810710" y="695960"/>
                </a:lnTo>
                <a:lnTo>
                  <a:pt x="804671" y="694690"/>
                </a:lnTo>
                <a:lnTo>
                  <a:pt x="796797" y="689610"/>
                </a:lnTo>
                <a:close/>
              </a:path>
              <a:path w="7476490" h="886459">
                <a:moveTo>
                  <a:pt x="835659" y="690880"/>
                </a:moveTo>
                <a:lnTo>
                  <a:pt x="825978" y="694690"/>
                </a:lnTo>
                <a:lnTo>
                  <a:pt x="817737" y="695960"/>
                </a:lnTo>
                <a:lnTo>
                  <a:pt x="838933" y="695960"/>
                </a:lnTo>
                <a:lnTo>
                  <a:pt x="835659" y="690880"/>
                </a:lnTo>
                <a:close/>
              </a:path>
              <a:path w="7476490" h="886459">
                <a:moveTo>
                  <a:pt x="724407" y="688340"/>
                </a:moveTo>
                <a:lnTo>
                  <a:pt x="668146" y="693420"/>
                </a:lnTo>
                <a:lnTo>
                  <a:pt x="726249" y="693420"/>
                </a:lnTo>
                <a:lnTo>
                  <a:pt x="724407" y="688340"/>
                </a:lnTo>
                <a:close/>
              </a:path>
              <a:path w="7476490" h="886459">
                <a:moveTo>
                  <a:pt x="1425443" y="657860"/>
                </a:moveTo>
                <a:lnTo>
                  <a:pt x="1397184" y="664210"/>
                </a:lnTo>
                <a:lnTo>
                  <a:pt x="1392555" y="687070"/>
                </a:lnTo>
                <a:lnTo>
                  <a:pt x="7476108" y="687070"/>
                </a:lnTo>
                <a:lnTo>
                  <a:pt x="7476108" y="660399"/>
                </a:lnTo>
                <a:lnTo>
                  <a:pt x="1512574" y="660400"/>
                </a:lnTo>
                <a:lnTo>
                  <a:pt x="1425443" y="657860"/>
                </a:lnTo>
                <a:close/>
              </a:path>
              <a:path w="7476490" h="886459">
                <a:moveTo>
                  <a:pt x="1309496" y="662940"/>
                </a:moveTo>
                <a:lnTo>
                  <a:pt x="1268468" y="669290"/>
                </a:lnTo>
                <a:lnTo>
                  <a:pt x="1242059" y="670560"/>
                </a:lnTo>
                <a:lnTo>
                  <a:pt x="1191752" y="680719"/>
                </a:lnTo>
                <a:lnTo>
                  <a:pt x="1163542" y="681990"/>
                </a:lnTo>
                <a:lnTo>
                  <a:pt x="1384083" y="681990"/>
                </a:lnTo>
                <a:lnTo>
                  <a:pt x="1354431" y="664210"/>
                </a:lnTo>
                <a:lnTo>
                  <a:pt x="1309496" y="662940"/>
                </a:lnTo>
                <a:close/>
              </a:path>
              <a:path w="7476490" h="886459">
                <a:moveTo>
                  <a:pt x="1677543" y="614680"/>
                </a:moveTo>
                <a:lnTo>
                  <a:pt x="1676451" y="626110"/>
                </a:lnTo>
                <a:lnTo>
                  <a:pt x="1647380" y="632460"/>
                </a:lnTo>
                <a:lnTo>
                  <a:pt x="1607355" y="636269"/>
                </a:lnTo>
                <a:lnTo>
                  <a:pt x="1573403" y="637540"/>
                </a:lnTo>
                <a:lnTo>
                  <a:pt x="1551310" y="655319"/>
                </a:lnTo>
                <a:lnTo>
                  <a:pt x="1512574" y="660400"/>
                </a:lnTo>
                <a:lnTo>
                  <a:pt x="7476108" y="660399"/>
                </a:lnTo>
                <a:lnTo>
                  <a:pt x="7476108" y="621029"/>
                </a:lnTo>
                <a:lnTo>
                  <a:pt x="1725854" y="621030"/>
                </a:lnTo>
                <a:lnTo>
                  <a:pt x="1677543" y="614680"/>
                </a:lnTo>
                <a:close/>
              </a:path>
              <a:path w="7476490" h="886459">
                <a:moveTo>
                  <a:pt x="1953704" y="546100"/>
                </a:moveTo>
                <a:lnTo>
                  <a:pt x="1940389" y="548640"/>
                </a:lnTo>
                <a:lnTo>
                  <a:pt x="1917192" y="574040"/>
                </a:lnTo>
                <a:lnTo>
                  <a:pt x="1867028" y="577850"/>
                </a:lnTo>
                <a:lnTo>
                  <a:pt x="1828390" y="589280"/>
                </a:lnTo>
                <a:lnTo>
                  <a:pt x="1795700" y="603250"/>
                </a:lnTo>
                <a:lnTo>
                  <a:pt x="1763380" y="615950"/>
                </a:lnTo>
                <a:lnTo>
                  <a:pt x="1725854" y="621030"/>
                </a:lnTo>
                <a:lnTo>
                  <a:pt x="7476108" y="621029"/>
                </a:lnTo>
                <a:lnTo>
                  <a:pt x="7476108" y="561340"/>
                </a:lnTo>
                <a:lnTo>
                  <a:pt x="2011537" y="561340"/>
                </a:lnTo>
                <a:lnTo>
                  <a:pt x="2004344" y="551180"/>
                </a:lnTo>
                <a:lnTo>
                  <a:pt x="1969877" y="551180"/>
                </a:lnTo>
                <a:lnTo>
                  <a:pt x="1953704" y="546100"/>
                </a:lnTo>
                <a:close/>
              </a:path>
              <a:path w="7476490" h="886459">
                <a:moveTo>
                  <a:pt x="2065940" y="543560"/>
                </a:moveTo>
                <a:lnTo>
                  <a:pt x="2036667" y="552450"/>
                </a:lnTo>
                <a:lnTo>
                  <a:pt x="2011537" y="561340"/>
                </a:lnTo>
                <a:lnTo>
                  <a:pt x="7476108" y="561340"/>
                </a:lnTo>
                <a:lnTo>
                  <a:pt x="7476108" y="558800"/>
                </a:lnTo>
                <a:lnTo>
                  <a:pt x="2088260" y="558800"/>
                </a:lnTo>
                <a:lnTo>
                  <a:pt x="2065940" y="543560"/>
                </a:lnTo>
                <a:close/>
              </a:path>
              <a:path w="7476490" h="886459">
                <a:moveTo>
                  <a:pt x="2216149" y="496569"/>
                </a:moveTo>
                <a:lnTo>
                  <a:pt x="2175129" y="504189"/>
                </a:lnTo>
                <a:lnTo>
                  <a:pt x="2142617" y="532130"/>
                </a:lnTo>
                <a:lnTo>
                  <a:pt x="2120899" y="537210"/>
                </a:lnTo>
                <a:lnTo>
                  <a:pt x="2109495" y="546100"/>
                </a:lnTo>
                <a:lnTo>
                  <a:pt x="2102659" y="551180"/>
                </a:lnTo>
                <a:lnTo>
                  <a:pt x="2095609" y="554990"/>
                </a:lnTo>
                <a:lnTo>
                  <a:pt x="2088260" y="558800"/>
                </a:lnTo>
                <a:lnTo>
                  <a:pt x="7476108" y="558800"/>
                </a:lnTo>
                <a:lnTo>
                  <a:pt x="7476108" y="499109"/>
                </a:lnTo>
                <a:lnTo>
                  <a:pt x="2252131" y="499109"/>
                </a:lnTo>
                <a:lnTo>
                  <a:pt x="2216149" y="496569"/>
                </a:lnTo>
                <a:close/>
              </a:path>
              <a:path w="7476490" h="886459">
                <a:moveTo>
                  <a:pt x="2001646" y="547369"/>
                </a:moveTo>
                <a:lnTo>
                  <a:pt x="1969877" y="551180"/>
                </a:lnTo>
                <a:lnTo>
                  <a:pt x="2004344" y="551180"/>
                </a:lnTo>
                <a:lnTo>
                  <a:pt x="2001646" y="547369"/>
                </a:lnTo>
                <a:close/>
              </a:path>
              <a:path w="7476490" h="886459">
                <a:moveTo>
                  <a:pt x="2371780" y="468630"/>
                </a:moveTo>
                <a:lnTo>
                  <a:pt x="2330221" y="476250"/>
                </a:lnTo>
                <a:lnTo>
                  <a:pt x="2290246" y="488950"/>
                </a:lnTo>
                <a:lnTo>
                  <a:pt x="2252131" y="499109"/>
                </a:lnTo>
                <a:lnTo>
                  <a:pt x="7476108" y="499109"/>
                </a:lnTo>
                <a:lnTo>
                  <a:pt x="7476108" y="476250"/>
                </a:lnTo>
                <a:lnTo>
                  <a:pt x="2442100" y="476250"/>
                </a:lnTo>
                <a:lnTo>
                  <a:pt x="2414650" y="474980"/>
                </a:lnTo>
                <a:lnTo>
                  <a:pt x="2371780" y="468630"/>
                </a:lnTo>
                <a:close/>
              </a:path>
              <a:path w="7476490" h="886459">
                <a:moveTo>
                  <a:pt x="2631439" y="417830"/>
                </a:moveTo>
                <a:lnTo>
                  <a:pt x="2628209" y="426719"/>
                </a:lnTo>
                <a:lnTo>
                  <a:pt x="2609596" y="427989"/>
                </a:lnTo>
                <a:lnTo>
                  <a:pt x="2587077" y="427989"/>
                </a:lnTo>
                <a:lnTo>
                  <a:pt x="2572131" y="435609"/>
                </a:lnTo>
                <a:lnTo>
                  <a:pt x="2565652" y="445769"/>
                </a:lnTo>
                <a:lnTo>
                  <a:pt x="2555541" y="449580"/>
                </a:lnTo>
                <a:lnTo>
                  <a:pt x="2531236" y="454659"/>
                </a:lnTo>
                <a:lnTo>
                  <a:pt x="2511288" y="464819"/>
                </a:lnTo>
                <a:lnTo>
                  <a:pt x="2477944" y="472439"/>
                </a:lnTo>
                <a:lnTo>
                  <a:pt x="2442100" y="476250"/>
                </a:lnTo>
                <a:lnTo>
                  <a:pt x="7476108" y="476250"/>
                </a:lnTo>
                <a:lnTo>
                  <a:pt x="7476108" y="420369"/>
                </a:lnTo>
                <a:lnTo>
                  <a:pt x="2660878" y="420369"/>
                </a:lnTo>
                <a:lnTo>
                  <a:pt x="2631439" y="417830"/>
                </a:lnTo>
                <a:close/>
              </a:path>
              <a:path w="7476490" h="886459">
                <a:moveTo>
                  <a:pt x="2733547" y="377189"/>
                </a:moveTo>
                <a:lnTo>
                  <a:pt x="2709896" y="391159"/>
                </a:lnTo>
                <a:lnTo>
                  <a:pt x="2686351" y="408939"/>
                </a:lnTo>
                <a:lnTo>
                  <a:pt x="2660878" y="420369"/>
                </a:lnTo>
                <a:lnTo>
                  <a:pt x="7476108" y="420369"/>
                </a:lnTo>
                <a:lnTo>
                  <a:pt x="7476108" y="379729"/>
                </a:lnTo>
                <a:lnTo>
                  <a:pt x="2759872" y="379730"/>
                </a:lnTo>
                <a:lnTo>
                  <a:pt x="2733547" y="377189"/>
                </a:lnTo>
                <a:close/>
              </a:path>
              <a:path w="7476490" h="886459">
                <a:moveTo>
                  <a:pt x="2875280" y="336550"/>
                </a:moveTo>
                <a:lnTo>
                  <a:pt x="2827095" y="350519"/>
                </a:lnTo>
                <a:lnTo>
                  <a:pt x="2789840" y="368300"/>
                </a:lnTo>
                <a:lnTo>
                  <a:pt x="2759872" y="379730"/>
                </a:lnTo>
                <a:lnTo>
                  <a:pt x="7476108" y="379729"/>
                </a:lnTo>
                <a:lnTo>
                  <a:pt x="7476108" y="358139"/>
                </a:lnTo>
                <a:lnTo>
                  <a:pt x="2945892" y="358139"/>
                </a:lnTo>
                <a:lnTo>
                  <a:pt x="2911195" y="346709"/>
                </a:lnTo>
                <a:lnTo>
                  <a:pt x="2899013" y="345439"/>
                </a:lnTo>
                <a:lnTo>
                  <a:pt x="2892617" y="345439"/>
                </a:lnTo>
                <a:lnTo>
                  <a:pt x="2875280" y="336550"/>
                </a:lnTo>
                <a:close/>
              </a:path>
              <a:path w="7476490" h="886459">
                <a:moveTo>
                  <a:pt x="3058668" y="330200"/>
                </a:moveTo>
                <a:lnTo>
                  <a:pt x="3046095" y="334009"/>
                </a:lnTo>
                <a:lnTo>
                  <a:pt x="3033998" y="342900"/>
                </a:lnTo>
                <a:lnTo>
                  <a:pt x="3019806" y="347980"/>
                </a:lnTo>
                <a:lnTo>
                  <a:pt x="2999487" y="351789"/>
                </a:lnTo>
                <a:lnTo>
                  <a:pt x="2975467" y="353059"/>
                </a:lnTo>
                <a:lnTo>
                  <a:pt x="2955137" y="355600"/>
                </a:lnTo>
                <a:lnTo>
                  <a:pt x="2945892" y="358139"/>
                </a:lnTo>
                <a:lnTo>
                  <a:pt x="7476108" y="358139"/>
                </a:lnTo>
                <a:lnTo>
                  <a:pt x="7476108" y="353059"/>
                </a:lnTo>
                <a:lnTo>
                  <a:pt x="3221847" y="353059"/>
                </a:lnTo>
                <a:lnTo>
                  <a:pt x="3175329" y="351789"/>
                </a:lnTo>
                <a:lnTo>
                  <a:pt x="3126320" y="345439"/>
                </a:lnTo>
                <a:lnTo>
                  <a:pt x="3074288" y="332739"/>
                </a:lnTo>
                <a:lnTo>
                  <a:pt x="3058668" y="330200"/>
                </a:lnTo>
                <a:close/>
              </a:path>
              <a:path w="7476490" h="886459">
                <a:moveTo>
                  <a:pt x="3524496" y="307339"/>
                </a:moveTo>
                <a:lnTo>
                  <a:pt x="3505327" y="311150"/>
                </a:lnTo>
                <a:lnTo>
                  <a:pt x="3489872" y="318769"/>
                </a:lnTo>
                <a:lnTo>
                  <a:pt x="3480561" y="331469"/>
                </a:lnTo>
                <a:lnTo>
                  <a:pt x="3441078" y="331469"/>
                </a:lnTo>
                <a:lnTo>
                  <a:pt x="3422704" y="334009"/>
                </a:lnTo>
                <a:lnTo>
                  <a:pt x="3411195" y="339089"/>
                </a:lnTo>
                <a:lnTo>
                  <a:pt x="3392304" y="344169"/>
                </a:lnTo>
                <a:lnTo>
                  <a:pt x="3351783" y="349250"/>
                </a:lnTo>
                <a:lnTo>
                  <a:pt x="3309541" y="350519"/>
                </a:lnTo>
                <a:lnTo>
                  <a:pt x="3266407" y="353059"/>
                </a:lnTo>
                <a:lnTo>
                  <a:pt x="7476108" y="353059"/>
                </a:lnTo>
                <a:lnTo>
                  <a:pt x="7476108" y="308609"/>
                </a:lnTo>
                <a:lnTo>
                  <a:pt x="3544951" y="308609"/>
                </a:lnTo>
                <a:lnTo>
                  <a:pt x="3524496" y="307339"/>
                </a:lnTo>
                <a:close/>
              </a:path>
              <a:path w="7476490" h="886459">
                <a:moveTo>
                  <a:pt x="3597671" y="275589"/>
                </a:moveTo>
                <a:lnTo>
                  <a:pt x="3582701" y="285750"/>
                </a:lnTo>
                <a:lnTo>
                  <a:pt x="3569207" y="299719"/>
                </a:lnTo>
                <a:lnTo>
                  <a:pt x="3544951" y="308609"/>
                </a:lnTo>
                <a:lnTo>
                  <a:pt x="7476108" y="308609"/>
                </a:lnTo>
                <a:lnTo>
                  <a:pt x="7476108" y="280669"/>
                </a:lnTo>
                <a:lnTo>
                  <a:pt x="3626357" y="280669"/>
                </a:lnTo>
                <a:lnTo>
                  <a:pt x="3597671" y="275589"/>
                </a:lnTo>
                <a:close/>
              </a:path>
              <a:path w="7476490" h="886459">
                <a:moveTo>
                  <a:pt x="3763136" y="226059"/>
                </a:moveTo>
                <a:lnTo>
                  <a:pt x="3746500" y="226059"/>
                </a:lnTo>
                <a:lnTo>
                  <a:pt x="3733545" y="231139"/>
                </a:lnTo>
                <a:lnTo>
                  <a:pt x="3728392" y="232409"/>
                </a:lnTo>
                <a:lnTo>
                  <a:pt x="3722131" y="233679"/>
                </a:lnTo>
                <a:lnTo>
                  <a:pt x="3715132" y="234950"/>
                </a:lnTo>
                <a:lnTo>
                  <a:pt x="3707764" y="237489"/>
                </a:lnTo>
                <a:lnTo>
                  <a:pt x="3683507" y="242569"/>
                </a:lnTo>
                <a:lnTo>
                  <a:pt x="3685539" y="245109"/>
                </a:lnTo>
                <a:lnTo>
                  <a:pt x="3674560" y="254000"/>
                </a:lnTo>
                <a:lnTo>
                  <a:pt x="3651138" y="261619"/>
                </a:lnTo>
                <a:lnTo>
                  <a:pt x="3630122" y="269239"/>
                </a:lnTo>
                <a:lnTo>
                  <a:pt x="3626357" y="280669"/>
                </a:lnTo>
                <a:lnTo>
                  <a:pt x="7476108" y="280669"/>
                </a:lnTo>
                <a:lnTo>
                  <a:pt x="7476108" y="261619"/>
                </a:lnTo>
                <a:lnTo>
                  <a:pt x="4126356" y="261619"/>
                </a:lnTo>
                <a:lnTo>
                  <a:pt x="4074862" y="259079"/>
                </a:lnTo>
                <a:lnTo>
                  <a:pt x="4056681" y="255269"/>
                </a:lnTo>
                <a:lnTo>
                  <a:pt x="3975100" y="255269"/>
                </a:lnTo>
                <a:lnTo>
                  <a:pt x="3972210" y="254000"/>
                </a:lnTo>
                <a:lnTo>
                  <a:pt x="3834514" y="254000"/>
                </a:lnTo>
                <a:lnTo>
                  <a:pt x="3826541" y="248919"/>
                </a:lnTo>
                <a:lnTo>
                  <a:pt x="3814234" y="240029"/>
                </a:lnTo>
                <a:lnTo>
                  <a:pt x="3769566" y="240029"/>
                </a:lnTo>
                <a:lnTo>
                  <a:pt x="3763273" y="237489"/>
                </a:lnTo>
                <a:lnTo>
                  <a:pt x="3761993" y="233679"/>
                </a:lnTo>
                <a:lnTo>
                  <a:pt x="3763136" y="226059"/>
                </a:lnTo>
                <a:close/>
              </a:path>
              <a:path w="7476490" h="886459">
                <a:moveTo>
                  <a:pt x="4143309" y="251459"/>
                </a:moveTo>
                <a:lnTo>
                  <a:pt x="4126356" y="261619"/>
                </a:lnTo>
                <a:lnTo>
                  <a:pt x="7476108" y="261619"/>
                </a:lnTo>
                <a:lnTo>
                  <a:pt x="7476108" y="256540"/>
                </a:lnTo>
                <a:lnTo>
                  <a:pt x="5969254" y="256539"/>
                </a:lnTo>
                <a:lnTo>
                  <a:pt x="5968622" y="255269"/>
                </a:lnTo>
                <a:lnTo>
                  <a:pt x="4176452" y="255269"/>
                </a:lnTo>
                <a:lnTo>
                  <a:pt x="4157297" y="254000"/>
                </a:lnTo>
                <a:lnTo>
                  <a:pt x="4143309" y="251459"/>
                </a:lnTo>
                <a:close/>
              </a:path>
              <a:path w="7476490" h="886459">
                <a:moveTo>
                  <a:pt x="5999007" y="245109"/>
                </a:moveTo>
                <a:lnTo>
                  <a:pt x="5989256" y="247650"/>
                </a:lnTo>
                <a:lnTo>
                  <a:pt x="5978362" y="252729"/>
                </a:lnTo>
                <a:lnTo>
                  <a:pt x="5969254" y="256539"/>
                </a:lnTo>
                <a:lnTo>
                  <a:pt x="7476108" y="256540"/>
                </a:lnTo>
                <a:lnTo>
                  <a:pt x="7476108" y="250189"/>
                </a:lnTo>
                <a:lnTo>
                  <a:pt x="6004686" y="250189"/>
                </a:lnTo>
                <a:lnTo>
                  <a:pt x="5999007" y="245109"/>
                </a:lnTo>
                <a:close/>
              </a:path>
              <a:path w="7476490" h="886459">
                <a:moveTo>
                  <a:pt x="3999162" y="246379"/>
                </a:moveTo>
                <a:lnTo>
                  <a:pt x="3975100" y="255269"/>
                </a:lnTo>
                <a:lnTo>
                  <a:pt x="4056681" y="255269"/>
                </a:lnTo>
                <a:lnTo>
                  <a:pt x="4032440" y="250189"/>
                </a:lnTo>
                <a:lnTo>
                  <a:pt x="3999162" y="246379"/>
                </a:lnTo>
                <a:close/>
              </a:path>
              <a:path w="7476490" h="886459">
                <a:moveTo>
                  <a:pt x="4276407" y="227329"/>
                </a:moveTo>
                <a:lnTo>
                  <a:pt x="4262628" y="227329"/>
                </a:lnTo>
                <a:lnTo>
                  <a:pt x="4246983" y="231139"/>
                </a:lnTo>
                <a:lnTo>
                  <a:pt x="4230052" y="234950"/>
                </a:lnTo>
                <a:lnTo>
                  <a:pt x="4215979" y="238759"/>
                </a:lnTo>
                <a:lnTo>
                  <a:pt x="4208907" y="238759"/>
                </a:lnTo>
                <a:lnTo>
                  <a:pt x="4176452" y="255269"/>
                </a:lnTo>
                <a:lnTo>
                  <a:pt x="5968622" y="255269"/>
                </a:lnTo>
                <a:lnTo>
                  <a:pt x="5967991" y="254000"/>
                </a:lnTo>
                <a:lnTo>
                  <a:pt x="5895336" y="254000"/>
                </a:lnTo>
                <a:lnTo>
                  <a:pt x="5866495" y="251459"/>
                </a:lnTo>
                <a:lnTo>
                  <a:pt x="5850822" y="245109"/>
                </a:lnTo>
                <a:lnTo>
                  <a:pt x="5845660" y="240029"/>
                </a:lnTo>
                <a:lnTo>
                  <a:pt x="5786628" y="240029"/>
                </a:lnTo>
                <a:lnTo>
                  <a:pt x="5744304" y="234950"/>
                </a:lnTo>
                <a:lnTo>
                  <a:pt x="5692519" y="231139"/>
                </a:lnTo>
                <a:lnTo>
                  <a:pt x="5638211" y="228600"/>
                </a:lnTo>
                <a:lnTo>
                  <a:pt x="4290282" y="228600"/>
                </a:lnTo>
                <a:lnTo>
                  <a:pt x="4276407" y="227329"/>
                </a:lnTo>
                <a:close/>
              </a:path>
              <a:path w="7476490" h="886459">
                <a:moveTo>
                  <a:pt x="3846449" y="232409"/>
                </a:moveTo>
                <a:lnTo>
                  <a:pt x="3843274" y="241300"/>
                </a:lnTo>
                <a:lnTo>
                  <a:pt x="3834514" y="254000"/>
                </a:lnTo>
                <a:lnTo>
                  <a:pt x="3972210" y="254000"/>
                </a:lnTo>
                <a:lnTo>
                  <a:pt x="3954875" y="246379"/>
                </a:lnTo>
                <a:lnTo>
                  <a:pt x="3947107" y="238759"/>
                </a:lnTo>
                <a:lnTo>
                  <a:pt x="3912869" y="238759"/>
                </a:lnTo>
                <a:lnTo>
                  <a:pt x="3905888" y="236219"/>
                </a:lnTo>
                <a:lnTo>
                  <a:pt x="3889692" y="234950"/>
                </a:lnTo>
                <a:lnTo>
                  <a:pt x="3862704" y="234950"/>
                </a:lnTo>
                <a:lnTo>
                  <a:pt x="3846449" y="232409"/>
                </a:lnTo>
                <a:close/>
              </a:path>
              <a:path w="7476490" h="886459">
                <a:moveTo>
                  <a:pt x="5959443" y="247650"/>
                </a:moveTo>
                <a:lnTo>
                  <a:pt x="5950394" y="247650"/>
                </a:lnTo>
                <a:lnTo>
                  <a:pt x="5942583" y="250189"/>
                </a:lnTo>
                <a:lnTo>
                  <a:pt x="5895336" y="254000"/>
                </a:lnTo>
                <a:lnTo>
                  <a:pt x="5967991" y="254000"/>
                </a:lnTo>
                <a:lnTo>
                  <a:pt x="5966729" y="251459"/>
                </a:lnTo>
                <a:lnTo>
                  <a:pt x="5959443" y="247650"/>
                </a:lnTo>
                <a:close/>
              </a:path>
              <a:path w="7476490" h="886459">
                <a:moveTo>
                  <a:pt x="6146545" y="220979"/>
                </a:moveTo>
                <a:lnTo>
                  <a:pt x="6113236" y="233679"/>
                </a:lnTo>
                <a:lnTo>
                  <a:pt x="6078188" y="242569"/>
                </a:lnTo>
                <a:lnTo>
                  <a:pt x="6041854" y="247650"/>
                </a:lnTo>
                <a:lnTo>
                  <a:pt x="6004686" y="250189"/>
                </a:lnTo>
                <a:lnTo>
                  <a:pt x="7476108" y="250189"/>
                </a:lnTo>
                <a:lnTo>
                  <a:pt x="7476108" y="223519"/>
                </a:lnTo>
                <a:lnTo>
                  <a:pt x="6200278" y="223519"/>
                </a:lnTo>
                <a:lnTo>
                  <a:pt x="6146545" y="220979"/>
                </a:lnTo>
                <a:close/>
              </a:path>
              <a:path w="7476490" h="886459">
                <a:moveTo>
                  <a:pt x="3681349" y="240029"/>
                </a:moveTo>
                <a:lnTo>
                  <a:pt x="3681983" y="242569"/>
                </a:lnTo>
                <a:lnTo>
                  <a:pt x="3683507" y="242569"/>
                </a:lnTo>
                <a:lnTo>
                  <a:pt x="3681349" y="240029"/>
                </a:lnTo>
                <a:close/>
              </a:path>
              <a:path w="7476490" h="886459">
                <a:moveTo>
                  <a:pt x="3682103" y="236518"/>
                </a:moveTo>
                <a:lnTo>
                  <a:pt x="3680459" y="238759"/>
                </a:lnTo>
                <a:lnTo>
                  <a:pt x="3681349" y="240029"/>
                </a:lnTo>
                <a:lnTo>
                  <a:pt x="3681094" y="238759"/>
                </a:lnTo>
                <a:lnTo>
                  <a:pt x="3682103" y="236518"/>
                </a:lnTo>
                <a:close/>
              </a:path>
              <a:path w="7476490" h="886459">
                <a:moveTo>
                  <a:pt x="3792474" y="238759"/>
                </a:moveTo>
                <a:lnTo>
                  <a:pt x="3779692" y="240029"/>
                </a:lnTo>
                <a:lnTo>
                  <a:pt x="3814234" y="240029"/>
                </a:lnTo>
                <a:lnTo>
                  <a:pt x="3792474" y="238759"/>
                </a:lnTo>
                <a:close/>
              </a:path>
              <a:path w="7476490" h="886459">
                <a:moveTo>
                  <a:pt x="5830427" y="227329"/>
                </a:moveTo>
                <a:lnTo>
                  <a:pt x="5815040" y="229869"/>
                </a:lnTo>
                <a:lnTo>
                  <a:pt x="5786628" y="240029"/>
                </a:lnTo>
                <a:lnTo>
                  <a:pt x="5845660" y="240029"/>
                </a:lnTo>
                <a:lnTo>
                  <a:pt x="5843079" y="237489"/>
                </a:lnTo>
                <a:lnTo>
                  <a:pt x="5838027" y="231139"/>
                </a:lnTo>
                <a:lnTo>
                  <a:pt x="5830427" y="227329"/>
                </a:lnTo>
                <a:close/>
              </a:path>
              <a:path w="7476490" h="886459">
                <a:moveTo>
                  <a:pt x="3931951" y="229869"/>
                </a:moveTo>
                <a:lnTo>
                  <a:pt x="3912869" y="238759"/>
                </a:lnTo>
                <a:lnTo>
                  <a:pt x="3947107" y="238759"/>
                </a:lnTo>
                <a:lnTo>
                  <a:pt x="3943223" y="234950"/>
                </a:lnTo>
                <a:lnTo>
                  <a:pt x="3931951" y="229869"/>
                </a:lnTo>
                <a:close/>
              </a:path>
              <a:path w="7476490" h="886459">
                <a:moveTo>
                  <a:pt x="4611592" y="140969"/>
                </a:moveTo>
                <a:lnTo>
                  <a:pt x="4476592" y="162559"/>
                </a:lnTo>
                <a:lnTo>
                  <a:pt x="4424746" y="175259"/>
                </a:lnTo>
                <a:lnTo>
                  <a:pt x="4371863" y="194309"/>
                </a:lnTo>
                <a:lnTo>
                  <a:pt x="4318127" y="220979"/>
                </a:lnTo>
                <a:lnTo>
                  <a:pt x="4304204" y="228600"/>
                </a:lnTo>
                <a:lnTo>
                  <a:pt x="5638211" y="228600"/>
                </a:lnTo>
                <a:lnTo>
                  <a:pt x="5588316" y="224789"/>
                </a:lnTo>
                <a:lnTo>
                  <a:pt x="5549773" y="219709"/>
                </a:lnTo>
                <a:lnTo>
                  <a:pt x="5524404" y="209550"/>
                </a:lnTo>
                <a:lnTo>
                  <a:pt x="5514657" y="196850"/>
                </a:lnTo>
                <a:lnTo>
                  <a:pt x="5505195" y="184150"/>
                </a:lnTo>
                <a:lnTo>
                  <a:pt x="5495391" y="181609"/>
                </a:lnTo>
                <a:lnTo>
                  <a:pt x="4954603" y="181609"/>
                </a:lnTo>
                <a:lnTo>
                  <a:pt x="4934077" y="175259"/>
                </a:lnTo>
                <a:lnTo>
                  <a:pt x="4930167" y="162559"/>
                </a:lnTo>
                <a:lnTo>
                  <a:pt x="4876534" y="157479"/>
                </a:lnTo>
                <a:lnTo>
                  <a:pt x="4840142" y="157479"/>
                </a:lnTo>
                <a:lnTo>
                  <a:pt x="4835626" y="156209"/>
                </a:lnTo>
                <a:lnTo>
                  <a:pt x="4656746" y="156209"/>
                </a:lnTo>
                <a:lnTo>
                  <a:pt x="4643040" y="152400"/>
                </a:lnTo>
                <a:lnTo>
                  <a:pt x="4630890" y="146050"/>
                </a:lnTo>
                <a:lnTo>
                  <a:pt x="4611592" y="140969"/>
                </a:lnTo>
                <a:close/>
              </a:path>
              <a:path w="7476490" h="886459">
                <a:moveTo>
                  <a:pt x="6257035" y="184150"/>
                </a:moveTo>
                <a:lnTo>
                  <a:pt x="6239021" y="195579"/>
                </a:lnTo>
                <a:lnTo>
                  <a:pt x="6225603" y="212089"/>
                </a:lnTo>
                <a:lnTo>
                  <a:pt x="6200278" y="223519"/>
                </a:lnTo>
                <a:lnTo>
                  <a:pt x="7476108" y="223519"/>
                </a:lnTo>
                <a:lnTo>
                  <a:pt x="7476108" y="204469"/>
                </a:lnTo>
                <a:lnTo>
                  <a:pt x="6515707" y="204469"/>
                </a:lnTo>
                <a:lnTo>
                  <a:pt x="6504740" y="198119"/>
                </a:lnTo>
                <a:lnTo>
                  <a:pt x="6399657" y="198119"/>
                </a:lnTo>
                <a:lnTo>
                  <a:pt x="6357816" y="194309"/>
                </a:lnTo>
                <a:lnTo>
                  <a:pt x="6294518" y="194309"/>
                </a:lnTo>
                <a:lnTo>
                  <a:pt x="6257035" y="184150"/>
                </a:lnTo>
                <a:close/>
              </a:path>
              <a:path w="7476490" h="886459">
                <a:moveTo>
                  <a:pt x="6606539" y="166369"/>
                </a:moveTo>
                <a:lnTo>
                  <a:pt x="6573690" y="179069"/>
                </a:lnTo>
                <a:lnTo>
                  <a:pt x="6544341" y="196850"/>
                </a:lnTo>
                <a:lnTo>
                  <a:pt x="6515707" y="204469"/>
                </a:lnTo>
                <a:lnTo>
                  <a:pt x="7476108" y="204469"/>
                </a:lnTo>
                <a:lnTo>
                  <a:pt x="7476108" y="179069"/>
                </a:lnTo>
                <a:lnTo>
                  <a:pt x="6865207" y="179069"/>
                </a:lnTo>
                <a:lnTo>
                  <a:pt x="6856535" y="177800"/>
                </a:lnTo>
                <a:lnTo>
                  <a:pt x="6848870" y="173989"/>
                </a:lnTo>
                <a:lnTo>
                  <a:pt x="6692265" y="173989"/>
                </a:lnTo>
                <a:lnTo>
                  <a:pt x="6646926" y="167639"/>
                </a:lnTo>
                <a:lnTo>
                  <a:pt x="6606539" y="166369"/>
                </a:lnTo>
                <a:close/>
              </a:path>
              <a:path w="7476490" h="886459">
                <a:moveTo>
                  <a:pt x="6485001" y="186689"/>
                </a:moveTo>
                <a:lnTo>
                  <a:pt x="6463539" y="193039"/>
                </a:lnTo>
                <a:lnTo>
                  <a:pt x="6415903" y="195579"/>
                </a:lnTo>
                <a:lnTo>
                  <a:pt x="6399657" y="198119"/>
                </a:lnTo>
                <a:lnTo>
                  <a:pt x="6504740" y="198119"/>
                </a:lnTo>
                <a:lnTo>
                  <a:pt x="6485001" y="186689"/>
                </a:lnTo>
                <a:close/>
              </a:path>
              <a:path w="7476490" h="886459">
                <a:moveTo>
                  <a:pt x="4987369" y="170179"/>
                </a:moveTo>
                <a:lnTo>
                  <a:pt x="4971033" y="175259"/>
                </a:lnTo>
                <a:lnTo>
                  <a:pt x="4954603" y="181609"/>
                </a:lnTo>
                <a:lnTo>
                  <a:pt x="5495391" y="181609"/>
                </a:lnTo>
                <a:lnTo>
                  <a:pt x="5480684" y="177800"/>
                </a:lnTo>
                <a:lnTo>
                  <a:pt x="5430166" y="173989"/>
                </a:lnTo>
                <a:lnTo>
                  <a:pt x="5007609" y="173989"/>
                </a:lnTo>
                <a:lnTo>
                  <a:pt x="4987369" y="170179"/>
                </a:lnTo>
                <a:close/>
              </a:path>
              <a:path w="7476490" h="886459">
                <a:moveTo>
                  <a:pt x="7095603" y="76200"/>
                </a:moveTo>
                <a:lnTo>
                  <a:pt x="7077583" y="88900"/>
                </a:lnTo>
                <a:lnTo>
                  <a:pt x="7067500" y="116839"/>
                </a:lnTo>
                <a:lnTo>
                  <a:pt x="7032831" y="127000"/>
                </a:lnTo>
                <a:lnTo>
                  <a:pt x="6987232" y="129539"/>
                </a:lnTo>
                <a:lnTo>
                  <a:pt x="6944359" y="138429"/>
                </a:lnTo>
                <a:lnTo>
                  <a:pt x="6934152" y="152400"/>
                </a:lnTo>
                <a:lnTo>
                  <a:pt x="6907180" y="154939"/>
                </a:lnTo>
                <a:lnTo>
                  <a:pt x="6886638" y="156209"/>
                </a:lnTo>
                <a:lnTo>
                  <a:pt x="6895718" y="167639"/>
                </a:lnTo>
                <a:lnTo>
                  <a:pt x="6876784" y="176529"/>
                </a:lnTo>
                <a:lnTo>
                  <a:pt x="6865207" y="179069"/>
                </a:lnTo>
                <a:lnTo>
                  <a:pt x="7476108" y="179069"/>
                </a:lnTo>
                <a:lnTo>
                  <a:pt x="7476108" y="82550"/>
                </a:lnTo>
                <a:lnTo>
                  <a:pt x="7146502" y="82550"/>
                </a:lnTo>
                <a:lnTo>
                  <a:pt x="7122398" y="80009"/>
                </a:lnTo>
                <a:lnTo>
                  <a:pt x="7095603" y="76200"/>
                </a:lnTo>
                <a:close/>
              </a:path>
              <a:path w="7476490" h="886459">
                <a:moveTo>
                  <a:pt x="5118401" y="138429"/>
                </a:moveTo>
                <a:lnTo>
                  <a:pt x="5104701" y="139700"/>
                </a:lnTo>
                <a:lnTo>
                  <a:pt x="5090239" y="151129"/>
                </a:lnTo>
                <a:lnTo>
                  <a:pt x="5065394" y="158750"/>
                </a:lnTo>
                <a:lnTo>
                  <a:pt x="5045775" y="163829"/>
                </a:lnTo>
                <a:lnTo>
                  <a:pt x="5035407" y="168909"/>
                </a:lnTo>
                <a:lnTo>
                  <a:pt x="5025586" y="172719"/>
                </a:lnTo>
                <a:lnTo>
                  <a:pt x="5007609" y="173989"/>
                </a:lnTo>
                <a:lnTo>
                  <a:pt x="5430166" y="173989"/>
                </a:lnTo>
                <a:lnTo>
                  <a:pt x="5382672" y="168909"/>
                </a:lnTo>
                <a:lnTo>
                  <a:pt x="5367397" y="167639"/>
                </a:lnTo>
                <a:lnTo>
                  <a:pt x="5291328" y="167639"/>
                </a:lnTo>
                <a:lnTo>
                  <a:pt x="5288549" y="166369"/>
                </a:lnTo>
                <a:lnTo>
                  <a:pt x="5222366" y="166369"/>
                </a:lnTo>
                <a:lnTo>
                  <a:pt x="5195431" y="161289"/>
                </a:lnTo>
                <a:lnTo>
                  <a:pt x="5140959" y="161289"/>
                </a:lnTo>
                <a:lnTo>
                  <a:pt x="5118401" y="138429"/>
                </a:lnTo>
                <a:close/>
              </a:path>
              <a:path w="7476490" h="886459">
                <a:moveTo>
                  <a:pt x="6769227" y="149859"/>
                </a:moveTo>
                <a:lnTo>
                  <a:pt x="6735413" y="172719"/>
                </a:lnTo>
                <a:lnTo>
                  <a:pt x="6692265" y="173989"/>
                </a:lnTo>
                <a:lnTo>
                  <a:pt x="6848870" y="173989"/>
                </a:lnTo>
                <a:lnTo>
                  <a:pt x="6846315" y="172719"/>
                </a:lnTo>
                <a:lnTo>
                  <a:pt x="6820447" y="171450"/>
                </a:lnTo>
                <a:lnTo>
                  <a:pt x="6801008" y="165100"/>
                </a:lnTo>
                <a:lnTo>
                  <a:pt x="6784951" y="156209"/>
                </a:lnTo>
                <a:lnTo>
                  <a:pt x="6769227" y="149859"/>
                </a:lnTo>
                <a:close/>
              </a:path>
              <a:path w="7476490" h="886459">
                <a:moveTo>
                  <a:pt x="5336845" y="165100"/>
                </a:moveTo>
                <a:lnTo>
                  <a:pt x="5291328" y="167639"/>
                </a:lnTo>
                <a:lnTo>
                  <a:pt x="5367397" y="167639"/>
                </a:lnTo>
                <a:lnTo>
                  <a:pt x="5336845" y="165100"/>
                </a:lnTo>
                <a:close/>
              </a:path>
              <a:path w="7476490" h="886459">
                <a:moveTo>
                  <a:pt x="5257800" y="156209"/>
                </a:moveTo>
                <a:lnTo>
                  <a:pt x="5240464" y="157479"/>
                </a:lnTo>
                <a:lnTo>
                  <a:pt x="5222366" y="166369"/>
                </a:lnTo>
                <a:lnTo>
                  <a:pt x="5288549" y="166369"/>
                </a:lnTo>
                <a:lnTo>
                  <a:pt x="5274659" y="160019"/>
                </a:lnTo>
                <a:lnTo>
                  <a:pt x="5257800" y="156209"/>
                </a:lnTo>
                <a:close/>
              </a:path>
              <a:path w="7476490" h="886459">
                <a:moveTo>
                  <a:pt x="5163413" y="153669"/>
                </a:moveTo>
                <a:lnTo>
                  <a:pt x="5140959" y="161289"/>
                </a:lnTo>
                <a:lnTo>
                  <a:pt x="5195431" y="161289"/>
                </a:lnTo>
                <a:lnTo>
                  <a:pt x="5188698" y="160019"/>
                </a:lnTo>
                <a:lnTo>
                  <a:pt x="5174186" y="154939"/>
                </a:lnTo>
                <a:lnTo>
                  <a:pt x="5163413" y="153669"/>
                </a:lnTo>
                <a:close/>
              </a:path>
              <a:path w="7476490" h="886459">
                <a:moveTo>
                  <a:pt x="4865624" y="146050"/>
                </a:moveTo>
                <a:lnTo>
                  <a:pt x="4840142" y="157479"/>
                </a:lnTo>
                <a:lnTo>
                  <a:pt x="4876534" y="157479"/>
                </a:lnTo>
                <a:lnTo>
                  <a:pt x="4865624" y="146050"/>
                </a:lnTo>
                <a:close/>
              </a:path>
              <a:path w="7476490" h="886459">
                <a:moveTo>
                  <a:pt x="4723637" y="132079"/>
                </a:moveTo>
                <a:lnTo>
                  <a:pt x="4680711" y="151129"/>
                </a:lnTo>
                <a:lnTo>
                  <a:pt x="4656746" y="156209"/>
                </a:lnTo>
                <a:lnTo>
                  <a:pt x="4835626" y="156209"/>
                </a:lnTo>
                <a:lnTo>
                  <a:pt x="4822078" y="152400"/>
                </a:lnTo>
                <a:lnTo>
                  <a:pt x="4811792" y="146050"/>
                </a:lnTo>
                <a:lnTo>
                  <a:pt x="4746704" y="146050"/>
                </a:lnTo>
                <a:lnTo>
                  <a:pt x="4734700" y="142239"/>
                </a:lnTo>
                <a:lnTo>
                  <a:pt x="4723637" y="132079"/>
                </a:lnTo>
                <a:close/>
              </a:path>
              <a:path w="7476490" h="886459">
                <a:moveTo>
                  <a:pt x="4776724" y="138429"/>
                </a:moveTo>
                <a:lnTo>
                  <a:pt x="4760446" y="144779"/>
                </a:lnTo>
                <a:lnTo>
                  <a:pt x="4746704" y="146050"/>
                </a:lnTo>
                <a:lnTo>
                  <a:pt x="4811792" y="146050"/>
                </a:lnTo>
                <a:lnTo>
                  <a:pt x="4803562" y="140969"/>
                </a:lnTo>
                <a:lnTo>
                  <a:pt x="4776724" y="138429"/>
                </a:lnTo>
                <a:close/>
              </a:path>
              <a:path w="7476490" h="886459">
                <a:moveTo>
                  <a:pt x="7156450" y="68579"/>
                </a:moveTo>
                <a:lnTo>
                  <a:pt x="7146502" y="82550"/>
                </a:lnTo>
                <a:lnTo>
                  <a:pt x="7476108" y="82550"/>
                </a:lnTo>
                <a:lnTo>
                  <a:pt x="7476108" y="74929"/>
                </a:lnTo>
                <a:lnTo>
                  <a:pt x="7181695" y="74929"/>
                </a:lnTo>
                <a:lnTo>
                  <a:pt x="7156450" y="68579"/>
                </a:lnTo>
                <a:close/>
              </a:path>
              <a:path w="7476490" h="886459">
                <a:moveTo>
                  <a:pt x="7295324" y="38100"/>
                </a:moveTo>
                <a:lnTo>
                  <a:pt x="7287188" y="41909"/>
                </a:lnTo>
                <a:lnTo>
                  <a:pt x="7280529" y="50800"/>
                </a:lnTo>
                <a:lnTo>
                  <a:pt x="7245711" y="57150"/>
                </a:lnTo>
                <a:lnTo>
                  <a:pt x="7212107" y="68579"/>
                </a:lnTo>
                <a:lnTo>
                  <a:pt x="7181695" y="74929"/>
                </a:lnTo>
                <a:lnTo>
                  <a:pt x="7476108" y="74929"/>
                </a:lnTo>
                <a:lnTo>
                  <a:pt x="7476108" y="43179"/>
                </a:lnTo>
                <a:lnTo>
                  <a:pt x="7318120" y="43179"/>
                </a:lnTo>
                <a:lnTo>
                  <a:pt x="7305460" y="39369"/>
                </a:lnTo>
                <a:lnTo>
                  <a:pt x="7295324" y="38100"/>
                </a:lnTo>
                <a:close/>
              </a:path>
              <a:path w="7476490" h="886459">
                <a:moveTo>
                  <a:pt x="7476108" y="0"/>
                </a:moveTo>
                <a:lnTo>
                  <a:pt x="7405751" y="29209"/>
                </a:lnTo>
                <a:lnTo>
                  <a:pt x="7383272" y="35559"/>
                </a:lnTo>
                <a:lnTo>
                  <a:pt x="7361078" y="40640"/>
                </a:lnTo>
                <a:lnTo>
                  <a:pt x="7339314" y="43179"/>
                </a:lnTo>
                <a:lnTo>
                  <a:pt x="7476108" y="43179"/>
                </a:lnTo>
                <a:lnTo>
                  <a:pt x="7476108" y="0"/>
                </a:lnTo>
                <a:close/>
              </a:path>
            </a:pathLst>
          </a:custGeom>
          <a:solidFill>
            <a:srgbClr val="82766A">
              <a:alpha val="1490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51986" y="5464861"/>
            <a:ext cx="529082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dirty="0">
                <a:solidFill>
                  <a:srgbClr val="252525"/>
                </a:solidFill>
                <a:latin typeface="Calibri"/>
                <a:cs typeface="Calibri"/>
              </a:rPr>
              <a:t>Gambling</a:t>
            </a:r>
            <a:r>
              <a:rPr sz="3100" spc="-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3100" dirty="0">
                <a:solidFill>
                  <a:srgbClr val="252525"/>
                </a:solidFill>
                <a:latin typeface="Calibri"/>
                <a:cs typeface="Calibri"/>
              </a:rPr>
              <a:t>Frequency</a:t>
            </a:r>
            <a:r>
              <a:rPr sz="3100" spc="-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3100" spc="-10" dirty="0">
                <a:solidFill>
                  <a:srgbClr val="252525"/>
                </a:solidFill>
                <a:latin typeface="Calibri"/>
                <a:cs typeface="Calibri"/>
              </a:rPr>
              <a:t>Distribution</a:t>
            </a:r>
            <a:endParaRPr sz="31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78189" y="870984"/>
            <a:ext cx="5089682" cy="364988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9271"/>
            <a:ext cx="9144000" cy="2286000"/>
          </a:xfrm>
          <a:custGeom>
            <a:avLst/>
            <a:gdLst/>
            <a:ahLst/>
            <a:cxnLst/>
            <a:rect l="l" t="t" r="r" b="b"/>
            <a:pathLst>
              <a:path w="9144000" h="2286000">
                <a:moveTo>
                  <a:pt x="9144000" y="0"/>
                </a:moveTo>
                <a:lnTo>
                  <a:pt x="0" y="0"/>
                </a:lnTo>
                <a:lnTo>
                  <a:pt x="0" y="2133600"/>
                </a:lnTo>
                <a:lnTo>
                  <a:pt x="42163" y="2146300"/>
                </a:lnTo>
                <a:lnTo>
                  <a:pt x="51161" y="2159000"/>
                </a:lnTo>
                <a:lnTo>
                  <a:pt x="59181" y="2159000"/>
                </a:lnTo>
                <a:lnTo>
                  <a:pt x="66631" y="2171700"/>
                </a:lnTo>
                <a:lnTo>
                  <a:pt x="73913" y="2171700"/>
                </a:lnTo>
                <a:lnTo>
                  <a:pt x="92704" y="2184400"/>
                </a:lnTo>
                <a:lnTo>
                  <a:pt x="157906" y="2209800"/>
                </a:lnTo>
                <a:lnTo>
                  <a:pt x="211200" y="2235200"/>
                </a:lnTo>
                <a:lnTo>
                  <a:pt x="228941" y="2247900"/>
                </a:lnTo>
                <a:lnTo>
                  <a:pt x="288424" y="2273300"/>
                </a:lnTo>
                <a:lnTo>
                  <a:pt x="353488" y="2273300"/>
                </a:lnTo>
                <a:lnTo>
                  <a:pt x="377620" y="2286000"/>
                </a:lnTo>
                <a:lnTo>
                  <a:pt x="437642" y="2286000"/>
                </a:lnTo>
                <a:lnTo>
                  <a:pt x="478663" y="2273300"/>
                </a:lnTo>
                <a:lnTo>
                  <a:pt x="495681" y="2260600"/>
                </a:lnTo>
                <a:lnTo>
                  <a:pt x="527431" y="2260600"/>
                </a:lnTo>
                <a:lnTo>
                  <a:pt x="538226" y="2247900"/>
                </a:lnTo>
                <a:lnTo>
                  <a:pt x="818943" y="2247900"/>
                </a:lnTo>
                <a:lnTo>
                  <a:pt x="834304" y="2235200"/>
                </a:lnTo>
                <a:lnTo>
                  <a:pt x="1097222" y="2235200"/>
                </a:lnTo>
                <a:lnTo>
                  <a:pt x="1138793" y="2222500"/>
                </a:lnTo>
                <a:lnTo>
                  <a:pt x="1178815" y="2209800"/>
                </a:lnTo>
                <a:lnTo>
                  <a:pt x="1239583" y="2184400"/>
                </a:lnTo>
                <a:lnTo>
                  <a:pt x="1282763" y="2159000"/>
                </a:lnTo>
                <a:lnTo>
                  <a:pt x="1304163" y="2146300"/>
                </a:lnTo>
                <a:lnTo>
                  <a:pt x="1333081" y="2133600"/>
                </a:lnTo>
                <a:lnTo>
                  <a:pt x="1354915" y="2120900"/>
                </a:lnTo>
                <a:lnTo>
                  <a:pt x="1393570" y="2120900"/>
                </a:lnTo>
                <a:lnTo>
                  <a:pt x="1417020" y="2108200"/>
                </a:lnTo>
                <a:lnTo>
                  <a:pt x="1430766" y="2095500"/>
                </a:lnTo>
                <a:lnTo>
                  <a:pt x="1467866" y="2095500"/>
                </a:lnTo>
                <a:lnTo>
                  <a:pt x="1476019" y="2082800"/>
                </a:lnTo>
                <a:lnTo>
                  <a:pt x="1508853" y="2082800"/>
                </a:lnTo>
                <a:lnTo>
                  <a:pt x="1517650" y="2070100"/>
                </a:lnTo>
                <a:lnTo>
                  <a:pt x="1529714" y="2070100"/>
                </a:lnTo>
                <a:lnTo>
                  <a:pt x="1553845" y="2057400"/>
                </a:lnTo>
                <a:lnTo>
                  <a:pt x="1570482" y="2044700"/>
                </a:lnTo>
                <a:lnTo>
                  <a:pt x="1574419" y="2044700"/>
                </a:lnTo>
                <a:lnTo>
                  <a:pt x="1601470" y="2032000"/>
                </a:lnTo>
                <a:lnTo>
                  <a:pt x="1669033" y="2032000"/>
                </a:lnTo>
                <a:lnTo>
                  <a:pt x="1702181" y="2019300"/>
                </a:lnTo>
                <a:lnTo>
                  <a:pt x="1712595" y="2019300"/>
                </a:lnTo>
                <a:lnTo>
                  <a:pt x="1723770" y="2006600"/>
                </a:lnTo>
                <a:lnTo>
                  <a:pt x="2234311" y="2006600"/>
                </a:lnTo>
                <a:lnTo>
                  <a:pt x="2238248" y="1993900"/>
                </a:lnTo>
                <a:lnTo>
                  <a:pt x="2330196" y="1993900"/>
                </a:lnTo>
                <a:lnTo>
                  <a:pt x="2356149" y="1968500"/>
                </a:lnTo>
                <a:lnTo>
                  <a:pt x="2386187" y="1955800"/>
                </a:lnTo>
                <a:lnTo>
                  <a:pt x="2448179" y="1955800"/>
                </a:lnTo>
                <a:lnTo>
                  <a:pt x="2468604" y="1943100"/>
                </a:lnTo>
                <a:lnTo>
                  <a:pt x="2604357" y="1943100"/>
                </a:lnTo>
                <a:lnTo>
                  <a:pt x="2633928" y="1930400"/>
                </a:lnTo>
                <a:lnTo>
                  <a:pt x="2748915" y="1930400"/>
                </a:lnTo>
                <a:lnTo>
                  <a:pt x="2752068" y="1917700"/>
                </a:lnTo>
                <a:lnTo>
                  <a:pt x="2777615" y="1917700"/>
                </a:lnTo>
                <a:lnTo>
                  <a:pt x="2786126" y="1905000"/>
                </a:lnTo>
                <a:lnTo>
                  <a:pt x="2949684" y="1905000"/>
                </a:lnTo>
                <a:lnTo>
                  <a:pt x="2965815" y="1892300"/>
                </a:lnTo>
                <a:lnTo>
                  <a:pt x="3228848" y="1892300"/>
                </a:lnTo>
                <a:lnTo>
                  <a:pt x="3274060" y="1866900"/>
                </a:lnTo>
                <a:lnTo>
                  <a:pt x="3334892" y="1854200"/>
                </a:lnTo>
                <a:lnTo>
                  <a:pt x="3366135" y="1854200"/>
                </a:lnTo>
                <a:lnTo>
                  <a:pt x="3375405" y="1841500"/>
                </a:lnTo>
                <a:lnTo>
                  <a:pt x="3410330" y="1841500"/>
                </a:lnTo>
                <a:lnTo>
                  <a:pt x="3414510" y="1828800"/>
                </a:lnTo>
                <a:lnTo>
                  <a:pt x="4521833" y="1828800"/>
                </a:lnTo>
                <a:lnTo>
                  <a:pt x="4564761" y="1816100"/>
                </a:lnTo>
                <a:lnTo>
                  <a:pt x="4595417" y="1803400"/>
                </a:lnTo>
                <a:lnTo>
                  <a:pt x="4624371" y="1803400"/>
                </a:lnTo>
                <a:lnTo>
                  <a:pt x="4653111" y="1790700"/>
                </a:lnTo>
                <a:lnTo>
                  <a:pt x="4691507" y="1790700"/>
                </a:lnTo>
                <a:lnTo>
                  <a:pt x="4702302" y="1778000"/>
                </a:lnTo>
                <a:lnTo>
                  <a:pt x="4777359" y="1752600"/>
                </a:lnTo>
                <a:lnTo>
                  <a:pt x="5048075" y="1752600"/>
                </a:lnTo>
                <a:lnTo>
                  <a:pt x="5067925" y="1739900"/>
                </a:lnTo>
                <a:lnTo>
                  <a:pt x="5248072" y="1739900"/>
                </a:lnTo>
                <a:lnTo>
                  <a:pt x="5254307" y="1727200"/>
                </a:lnTo>
                <a:lnTo>
                  <a:pt x="5277830" y="1727200"/>
                </a:lnTo>
                <a:lnTo>
                  <a:pt x="5291074" y="1714500"/>
                </a:lnTo>
                <a:lnTo>
                  <a:pt x="5366258" y="1714500"/>
                </a:lnTo>
                <a:lnTo>
                  <a:pt x="5380355" y="1701800"/>
                </a:lnTo>
                <a:lnTo>
                  <a:pt x="5401564" y="1689100"/>
                </a:lnTo>
                <a:lnTo>
                  <a:pt x="5403469" y="1689100"/>
                </a:lnTo>
                <a:lnTo>
                  <a:pt x="5411724" y="1676400"/>
                </a:lnTo>
                <a:lnTo>
                  <a:pt x="5414136" y="1676400"/>
                </a:lnTo>
                <a:lnTo>
                  <a:pt x="5415915" y="1663700"/>
                </a:lnTo>
                <a:lnTo>
                  <a:pt x="5447182" y="1663700"/>
                </a:lnTo>
                <a:lnTo>
                  <a:pt x="5473747" y="1651000"/>
                </a:lnTo>
                <a:lnTo>
                  <a:pt x="5499526" y="1638300"/>
                </a:lnTo>
                <a:lnTo>
                  <a:pt x="5527675" y="1625600"/>
                </a:lnTo>
                <a:lnTo>
                  <a:pt x="5553767" y="1612900"/>
                </a:lnTo>
                <a:lnTo>
                  <a:pt x="5589236" y="1587500"/>
                </a:lnTo>
                <a:lnTo>
                  <a:pt x="5607684" y="1574800"/>
                </a:lnTo>
                <a:lnTo>
                  <a:pt x="5620817" y="1562100"/>
                </a:lnTo>
                <a:lnTo>
                  <a:pt x="5637879" y="1536700"/>
                </a:lnTo>
                <a:lnTo>
                  <a:pt x="5652226" y="1511300"/>
                </a:lnTo>
                <a:lnTo>
                  <a:pt x="5657215" y="1511300"/>
                </a:lnTo>
                <a:lnTo>
                  <a:pt x="5692203" y="1498600"/>
                </a:lnTo>
                <a:lnTo>
                  <a:pt x="5742908" y="1485900"/>
                </a:lnTo>
                <a:lnTo>
                  <a:pt x="5795660" y="1485900"/>
                </a:lnTo>
                <a:lnTo>
                  <a:pt x="5836793" y="1473200"/>
                </a:lnTo>
                <a:lnTo>
                  <a:pt x="5864314" y="1473200"/>
                </a:lnTo>
                <a:lnTo>
                  <a:pt x="5877306" y="1460500"/>
                </a:lnTo>
                <a:lnTo>
                  <a:pt x="5888100" y="1460500"/>
                </a:lnTo>
                <a:lnTo>
                  <a:pt x="5902023" y="1447800"/>
                </a:lnTo>
                <a:lnTo>
                  <a:pt x="5904230" y="1435100"/>
                </a:lnTo>
                <a:lnTo>
                  <a:pt x="5973572" y="1435100"/>
                </a:lnTo>
                <a:lnTo>
                  <a:pt x="5989754" y="1422400"/>
                </a:lnTo>
                <a:lnTo>
                  <a:pt x="6012640" y="1422400"/>
                </a:lnTo>
                <a:lnTo>
                  <a:pt x="6036026" y="1409700"/>
                </a:lnTo>
                <a:lnTo>
                  <a:pt x="6053708" y="1397000"/>
                </a:lnTo>
                <a:lnTo>
                  <a:pt x="6063110" y="1397000"/>
                </a:lnTo>
                <a:lnTo>
                  <a:pt x="6077299" y="1384300"/>
                </a:lnTo>
                <a:lnTo>
                  <a:pt x="6103366" y="1384300"/>
                </a:lnTo>
                <a:lnTo>
                  <a:pt x="6108739" y="1371600"/>
                </a:lnTo>
                <a:lnTo>
                  <a:pt x="6153150" y="1371600"/>
                </a:lnTo>
                <a:lnTo>
                  <a:pt x="6162893" y="1358900"/>
                </a:lnTo>
                <a:lnTo>
                  <a:pt x="6213721" y="1358900"/>
                </a:lnTo>
                <a:lnTo>
                  <a:pt x="6228937" y="1346200"/>
                </a:lnTo>
                <a:lnTo>
                  <a:pt x="6271514" y="1346200"/>
                </a:lnTo>
                <a:lnTo>
                  <a:pt x="6277677" y="1333500"/>
                </a:lnTo>
                <a:lnTo>
                  <a:pt x="6286341" y="1333500"/>
                </a:lnTo>
                <a:lnTo>
                  <a:pt x="6296767" y="1320800"/>
                </a:lnTo>
                <a:lnTo>
                  <a:pt x="6308217" y="1308100"/>
                </a:lnTo>
                <a:lnTo>
                  <a:pt x="6340244" y="1308100"/>
                </a:lnTo>
                <a:lnTo>
                  <a:pt x="6345174" y="1295400"/>
                </a:lnTo>
                <a:lnTo>
                  <a:pt x="6367079" y="1270000"/>
                </a:lnTo>
                <a:lnTo>
                  <a:pt x="6390973" y="1257300"/>
                </a:lnTo>
                <a:lnTo>
                  <a:pt x="6415557" y="1244600"/>
                </a:lnTo>
                <a:lnTo>
                  <a:pt x="6439534" y="1231900"/>
                </a:lnTo>
                <a:lnTo>
                  <a:pt x="6459364" y="1219200"/>
                </a:lnTo>
                <a:lnTo>
                  <a:pt x="6480879" y="1219200"/>
                </a:lnTo>
                <a:lnTo>
                  <a:pt x="6500495" y="1206500"/>
                </a:lnTo>
                <a:lnTo>
                  <a:pt x="6518693" y="1206500"/>
                </a:lnTo>
                <a:lnTo>
                  <a:pt x="6524371" y="1193800"/>
                </a:lnTo>
                <a:lnTo>
                  <a:pt x="6564249" y="1193800"/>
                </a:lnTo>
                <a:lnTo>
                  <a:pt x="6579754" y="1181100"/>
                </a:lnTo>
                <a:lnTo>
                  <a:pt x="6615719" y="1168400"/>
                </a:lnTo>
                <a:lnTo>
                  <a:pt x="6630797" y="1168400"/>
                </a:lnTo>
                <a:lnTo>
                  <a:pt x="6640212" y="1155700"/>
                </a:lnTo>
                <a:lnTo>
                  <a:pt x="6721348" y="1155700"/>
                </a:lnTo>
                <a:lnTo>
                  <a:pt x="6728586" y="1143000"/>
                </a:lnTo>
                <a:lnTo>
                  <a:pt x="6873724" y="1143000"/>
                </a:lnTo>
                <a:lnTo>
                  <a:pt x="6878955" y="1130300"/>
                </a:lnTo>
                <a:lnTo>
                  <a:pt x="6918926" y="1130300"/>
                </a:lnTo>
                <a:lnTo>
                  <a:pt x="6928611" y="1117600"/>
                </a:lnTo>
                <a:lnTo>
                  <a:pt x="6954011" y="1104900"/>
                </a:lnTo>
                <a:lnTo>
                  <a:pt x="6978777" y="1104900"/>
                </a:lnTo>
                <a:lnTo>
                  <a:pt x="6994947" y="1092200"/>
                </a:lnTo>
                <a:lnTo>
                  <a:pt x="7064248" y="1092200"/>
                </a:lnTo>
                <a:lnTo>
                  <a:pt x="7070217" y="1079500"/>
                </a:lnTo>
                <a:lnTo>
                  <a:pt x="7089854" y="1079500"/>
                </a:lnTo>
                <a:lnTo>
                  <a:pt x="7104253" y="1066800"/>
                </a:lnTo>
                <a:lnTo>
                  <a:pt x="7117413" y="1066800"/>
                </a:lnTo>
                <a:lnTo>
                  <a:pt x="7129145" y="1054100"/>
                </a:lnTo>
                <a:lnTo>
                  <a:pt x="7142722" y="1054100"/>
                </a:lnTo>
                <a:lnTo>
                  <a:pt x="7150322" y="1041400"/>
                </a:lnTo>
                <a:lnTo>
                  <a:pt x="7154545" y="1041400"/>
                </a:lnTo>
                <a:lnTo>
                  <a:pt x="7160133" y="1028700"/>
                </a:lnTo>
                <a:lnTo>
                  <a:pt x="7181363" y="1028700"/>
                </a:lnTo>
                <a:lnTo>
                  <a:pt x="7187183" y="1016000"/>
                </a:lnTo>
                <a:lnTo>
                  <a:pt x="7200265" y="1016000"/>
                </a:lnTo>
                <a:lnTo>
                  <a:pt x="7214363" y="1003300"/>
                </a:lnTo>
                <a:lnTo>
                  <a:pt x="7233427" y="1003300"/>
                </a:lnTo>
                <a:lnTo>
                  <a:pt x="7252610" y="990600"/>
                </a:lnTo>
                <a:lnTo>
                  <a:pt x="7284211" y="990600"/>
                </a:lnTo>
                <a:lnTo>
                  <a:pt x="7326503" y="952500"/>
                </a:lnTo>
                <a:lnTo>
                  <a:pt x="7382509" y="952500"/>
                </a:lnTo>
                <a:lnTo>
                  <a:pt x="7444867" y="914400"/>
                </a:lnTo>
                <a:lnTo>
                  <a:pt x="7464298" y="901700"/>
                </a:lnTo>
                <a:lnTo>
                  <a:pt x="7473463" y="889000"/>
                </a:lnTo>
                <a:lnTo>
                  <a:pt x="7500177" y="889000"/>
                </a:lnTo>
                <a:lnTo>
                  <a:pt x="7504557" y="876300"/>
                </a:lnTo>
                <a:lnTo>
                  <a:pt x="7565485" y="876300"/>
                </a:lnTo>
                <a:lnTo>
                  <a:pt x="7604140" y="863600"/>
                </a:lnTo>
                <a:lnTo>
                  <a:pt x="7633081" y="850900"/>
                </a:lnTo>
                <a:lnTo>
                  <a:pt x="9142245" y="850900"/>
                </a:lnTo>
                <a:lnTo>
                  <a:pt x="9144000" y="609600"/>
                </a:lnTo>
                <a:lnTo>
                  <a:pt x="9144000" y="0"/>
                </a:lnTo>
                <a:close/>
              </a:path>
              <a:path w="9144000" h="2286000">
                <a:moveTo>
                  <a:pt x="579882" y="2260600"/>
                </a:moveTo>
                <a:lnTo>
                  <a:pt x="558800" y="2260600"/>
                </a:lnTo>
                <a:lnTo>
                  <a:pt x="568451" y="2273300"/>
                </a:lnTo>
                <a:lnTo>
                  <a:pt x="577214" y="2273300"/>
                </a:lnTo>
                <a:lnTo>
                  <a:pt x="579882" y="2260600"/>
                </a:lnTo>
                <a:close/>
              </a:path>
              <a:path w="9144000" h="2286000">
                <a:moveTo>
                  <a:pt x="586739" y="2260600"/>
                </a:moveTo>
                <a:lnTo>
                  <a:pt x="579882" y="2260600"/>
                </a:lnTo>
                <a:lnTo>
                  <a:pt x="582294" y="2273300"/>
                </a:lnTo>
                <a:lnTo>
                  <a:pt x="586739" y="2260600"/>
                </a:lnTo>
                <a:close/>
              </a:path>
              <a:path w="9144000" h="2286000">
                <a:moveTo>
                  <a:pt x="749426" y="2247900"/>
                </a:moveTo>
                <a:lnTo>
                  <a:pt x="538226" y="2247900"/>
                </a:lnTo>
                <a:lnTo>
                  <a:pt x="541908" y="2260600"/>
                </a:lnTo>
                <a:lnTo>
                  <a:pt x="742823" y="2260600"/>
                </a:lnTo>
                <a:lnTo>
                  <a:pt x="749426" y="2247900"/>
                </a:lnTo>
                <a:close/>
              </a:path>
              <a:path w="9144000" h="2286000">
                <a:moveTo>
                  <a:pt x="765528" y="2247900"/>
                </a:moveTo>
                <a:lnTo>
                  <a:pt x="749426" y="2247900"/>
                </a:lnTo>
                <a:lnTo>
                  <a:pt x="756157" y="2260600"/>
                </a:lnTo>
                <a:lnTo>
                  <a:pt x="763777" y="2260600"/>
                </a:lnTo>
                <a:lnTo>
                  <a:pt x="765528" y="2247900"/>
                </a:lnTo>
                <a:close/>
              </a:path>
              <a:path w="9144000" h="2286000">
                <a:moveTo>
                  <a:pt x="947801" y="2247900"/>
                </a:moveTo>
                <a:lnTo>
                  <a:pt x="923147" y="2247900"/>
                </a:lnTo>
                <a:lnTo>
                  <a:pt x="929919" y="2260600"/>
                </a:lnTo>
                <a:lnTo>
                  <a:pt x="947801" y="2247900"/>
                </a:lnTo>
                <a:close/>
              </a:path>
              <a:path w="9144000" h="2286000">
                <a:moveTo>
                  <a:pt x="1036191" y="2247900"/>
                </a:moveTo>
                <a:lnTo>
                  <a:pt x="959612" y="2247900"/>
                </a:lnTo>
                <a:lnTo>
                  <a:pt x="964183" y="2260600"/>
                </a:lnTo>
                <a:lnTo>
                  <a:pt x="1031875" y="2260600"/>
                </a:lnTo>
                <a:lnTo>
                  <a:pt x="1036191" y="2247900"/>
                </a:lnTo>
                <a:close/>
              </a:path>
              <a:path w="9144000" h="2286000">
                <a:moveTo>
                  <a:pt x="1097222" y="2235200"/>
                </a:moveTo>
                <a:lnTo>
                  <a:pt x="865251" y="2235200"/>
                </a:lnTo>
                <a:lnTo>
                  <a:pt x="865632" y="2247900"/>
                </a:lnTo>
                <a:lnTo>
                  <a:pt x="1045823" y="2247900"/>
                </a:lnTo>
                <a:lnTo>
                  <a:pt x="1058926" y="2260600"/>
                </a:lnTo>
                <a:lnTo>
                  <a:pt x="1097222" y="2235200"/>
                </a:lnTo>
                <a:close/>
              </a:path>
              <a:path w="9144000" h="2286000">
                <a:moveTo>
                  <a:pt x="861313" y="2235200"/>
                </a:moveTo>
                <a:lnTo>
                  <a:pt x="850392" y="2235200"/>
                </a:lnTo>
                <a:lnTo>
                  <a:pt x="853439" y="2247900"/>
                </a:lnTo>
                <a:lnTo>
                  <a:pt x="861313" y="2235200"/>
                </a:lnTo>
                <a:close/>
              </a:path>
              <a:path w="9144000" h="2286000">
                <a:moveTo>
                  <a:pt x="1997583" y="2006600"/>
                </a:moveTo>
                <a:lnTo>
                  <a:pt x="1728215" y="2006600"/>
                </a:lnTo>
                <a:lnTo>
                  <a:pt x="1737592" y="2019300"/>
                </a:lnTo>
                <a:lnTo>
                  <a:pt x="1744456" y="2032000"/>
                </a:lnTo>
                <a:lnTo>
                  <a:pt x="1752915" y="2032000"/>
                </a:lnTo>
                <a:lnTo>
                  <a:pt x="1767077" y="2019300"/>
                </a:lnTo>
                <a:lnTo>
                  <a:pt x="1982148" y="2019300"/>
                </a:lnTo>
                <a:lnTo>
                  <a:pt x="1997583" y="2006600"/>
                </a:lnTo>
                <a:close/>
              </a:path>
              <a:path w="9144000" h="2286000">
                <a:moveTo>
                  <a:pt x="1844039" y="2019300"/>
                </a:moveTo>
                <a:lnTo>
                  <a:pt x="1787711" y="2019300"/>
                </a:lnTo>
                <a:lnTo>
                  <a:pt x="1805844" y="2032000"/>
                </a:lnTo>
                <a:lnTo>
                  <a:pt x="1823835" y="2032000"/>
                </a:lnTo>
                <a:lnTo>
                  <a:pt x="1844039" y="2019300"/>
                </a:lnTo>
                <a:close/>
              </a:path>
              <a:path w="9144000" h="2286000">
                <a:moveTo>
                  <a:pt x="2220849" y="2006600"/>
                </a:moveTo>
                <a:lnTo>
                  <a:pt x="2106945" y="2006600"/>
                </a:lnTo>
                <a:lnTo>
                  <a:pt x="2118024" y="2019300"/>
                </a:lnTo>
                <a:lnTo>
                  <a:pt x="2137080" y="2019300"/>
                </a:lnTo>
                <a:lnTo>
                  <a:pt x="2134997" y="2032000"/>
                </a:lnTo>
                <a:lnTo>
                  <a:pt x="2143505" y="2032000"/>
                </a:lnTo>
                <a:lnTo>
                  <a:pt x="2194305" y="2019300"/>
                </a:lnTo>
                <a:lnTo>
                  <a:pt x="2220849" y="2006600"/>
                </a:lnTo>
                <a:close/>
              </a:path>
              <a:path w="9144000" h="2286000">
                <a:moveTo>
                  <a:pt x="2069766" y="2006600"/>
                </a:moveTo>
                <a:lnTo>
                  <a:pt x="1997583" y="2006600"/>
                </a:lnTo>
                <a:lnTo>
                  <a:pt x="2022221" y="2019300"/>
                </a:lnTo>
                <a:lnTo>
                  <a:pt x="2062303" y="2019300"/>
                </a:lnTo>
                <a:lnTo>
                  <a:pt x="2069766" y="2006600"/>
                </a:lnTo>
                <a:close/>
              </a:path>
              <a:path w="9144000" h="2286000">
                <a:moveTo>
                  <a:pt x="2727424" y="1930400"/>
                </a:moveTo>
                <a:lnTo>
                  <a:pt x="2663952" y="1930400"/>
                </a:lnTo>
                <a:lnTo>
                  <a:pt x="2683442" y="1943100"/>
                </a:lnTo>
                <a:lnTo>
                  <a:pt x="2705100" y="1943100"/>
                </a:lnTo>
                <a:lnTo>
                  <a:pt x="2727424" y="1930400"/>
                </a:lnTo>
                <a:close/>
              </a:path>
              <a:path w="9144000" h="2286000">
                <a:moveTo>
                  <a:pt x="4012565" y="1905000"/>
                </a:moveTo>
                <a:lnTo>
                  <a:pt x="3744595" y="1905000"/>
                </a:lnTo>
                <a:lnTo>
                  <a:pt x="3790061" y="1917700"/>
                </a:lnTo>
                <a:lnTo>
                  <a:pt x="3820795" y="1930400"/>
                </a:lnTo>
                <a:lnTo>
                  <a:pt x="3825240" y="1930400"/>
                </a:lnTo>
                <a:lnTo>
                  <a:pt x="3862451" y="1917700"/>
                </a:lnTo>
                <a:lnTo>
                  <a:pt x="4002024" y="1917700"/>
                </a:lnTo>
                <a:lnTo>
                  <a:pt x="4012565" y="1905000"/>
                </a:lnTo>
                <a:close/>
              </a:path>
              <a:path w="9144000" h="2286000">
                <a:moveTo>
                  <a:pt x="3887216" y="1917700"/>
                </a:moveTo>
                <a:lnTo>
                  <a:pt x="3865753" y="1917700"/>
                </a:lnTo>
                <a:lnTo>
                  <a:pt x="3877183" y="1930400"/>
                </a:lnTo>
                <a:lnTo>
                  <a:pt x="3887216" y="1917700"/>
                </a:lnTo>
                <a:close/>
              </a:path>
              <a:path w="9144000" h="2286000">
                <a:moveTo>
                  <a:pt x="2937637" y="1905000"/>
                </a:moveTo>
                <a:lnTo>
                  <a:pt x="2795524" y="1905000"/>
                </a:lnTo>
                <a:lnTo>
                  <a:pt x="2800096" y="1917700"/>
                </a:lnTo>
                <a:lnTo>
                  <a:pt x="2914376" y="1917700"/>
                </a:lnTo>
                <a:lnTo>
                  <a:pt x="2937637" y="1905000"/>
                </a:lnTo>
                <a:close/>
              </a:path>
              <a:path w="9144000" h="2286000">
                <a:moveTo>
                  <a:pt x="3006725" y="1892300"/>
                </a:moveTo>
                <a:lnTo>
                  <a:pt x="2981160" y="1892300"/>
                </a:lnTo>
                <a:lnTo>
                  <a:pt x="2990850" y="1905000"/>
                </a:lnTo>
                <a:lnTo>
                  <a:pt x="2998342" y="1905000"/>
                </a:lnTo>
                <a:lnTo>
                  <a:pt x="3006725" y="1892300"/>
                </a:lnTo>
                <a:close/>
              </a:path>
              <a:path w="9144000" h="2286000">
                <a:moveTo>
                  <a:pt x="3203702" y="1892300"/>
                </a:moveTo>
                <a:lnTo>
                  <a:pt x="3006725" y="1892300"/>
                </a:lnTo>
                <a:lnTo>
                  <a:pt x="3010535" y="1905000"/>
                </a:lnTo>
                <a:lnTo>
                  <a:pt x="3167888" y="1905000"/>
                </a:lnTo>
                <a:lnTo>
                  <a:pt x="3203702" y="1892300"/>
                </a:lnTo>
                <a:close/>
              </a:path>
              <a:path w="9144000" h="2286000">
                <a:moveTo>
                  <a:pt x="4079494" y="1892300"/>
                </a:moveTo>
                <a:lnTo>
                  <a:pt x="3722624" y="1892300"/>
                </a:lnTo>
                <a:lnTo>
                  <a:pt x="3733609" y="1905000"/>
                </a:lnTo>
                <a:lnTo>
                  <a:pt x="4065875" y="1905000"/>
                </a:lnTo>
                <a:lnTo>
                  <a:pt x="4079494" y="1892300"/>
                </a:lnTo>
                <a:close/>
              </a:path>
              <a:path w="9144000" h="2286000">
                <a:moveTo>
                  <a:pt x="4253763" y="1879600"/>
                </a:moveTo>
                <a:lnTo>
                  <a:pt x="3670427" y="1879600"/>
                </a:lnTo>
                <a:lnTo>
                  <a:pt x="3677334" y="1892300"/>
                </a:lnTo>
                <a:lnTo>
                  <a:pt x="4114546" y="1892300"/>
                </a:lnTo>
                <a:lnTo>
                  <a:pt x="4118229" y="1905000"/>
                </a:lnTo>
                <a:lnTo>
                  <a:pt x="4128516" y="1905000"/>
                </a:lnTo>
                <a:lnTo>
                  <a:pt x="4222369" y="1892300"/>
                </a:lnTo>
                <a:lnTo>
                  <a:pt x="4253763" y="1879600"/>
                </a:lnTo>
                <a:close/>
              </a:path>
              <a:path w="9144000" h="2286000">
                <a:moveTo>
                  <a:pt x="4329684" y="1866900"/>
                </a:moveTo>
                <a:lnTo>
                  <a:pt x="3642280" y="1866900"/>
                </a:lnTo>
                <a:lnTo>
                  <a:pt x="3651504" y="1879600"/>
                </a:lnTo>
                <a:lnTo>
                  <a:pt x="4302504" y="1879600"/>
                </a:lnTo>
                <a:lnTo>
                  <a:pt x="4329684" y="1866900"/>
                </a:lnTo>
                <a:close/>
              </a:path>
              <a:path w="9144000" h="2286000">
                <a:moveTo>
                  <a:pt x="3366135" y="1854200"/>
                </a:moveTo>
                <a:lnTo>
                  <a:pt x="3334892" y="1854200"/>
                </a:lnTo>
                <a:lnTo>
                  <a:pt x="3334130" y="1866900"/>
                </a:lnTo>
                <a:lnTo>
                  <a:pt x="3366135" y="1854200"/>
                </a:lnTo>
                <a:close/>
              </a:path>
              <a:path w="9144000" h="2286000">
                <a:moveTo>
                  <a:pt x="4521833" y="1828800"/>
                </a:moveTo>
                <a:lnTo>
                  <a:pt x="3449192" y="1828800"/>
                </a:lnTo>
                <a:lnTo>
                  <a:pt x="3453765" y="1841500"/>
                </a:lnTo>
                <a:lnTo>
                  <a:pt x="3474339" y="1841500"/>
                </a:lnTo>
                <a:lnTo>
                  <a:pt x="3475736" y="1854200"/>
                </a:lnTo>
                <a:lnTo>
                  <a:pt x="3495327" y="1854200"/>
                </a:lnTo>
                <a:lnTo>
                  <a:pt x="3508248" y="1866900"/>
                </a:lnTo>
                <a:lnTo>
                  <a:pt x="4400550" y="1866900"/>
                </a:lnTo>
                <a:lnTo>
                  <a:pt x="4426690" y="1854200"/>
                </a:lnTo>
                <a:lnTo>
                  <a:pt x="4471463" y="1841500"/>
                </a:lnTo>
                <a:lnTo>
                  <a:pt x="4521833" y="1828800"/>
                </a:lnTo>
                <a:close/>
              </a:path>
              <a:path w="9144000" h="2286000">
                <a:moveTo>
                  <a:pt x="3449192" y="1828800"/>
                </a:moveTo>
                <a:lnTo>
                  <a:pt x="3414510" y="1828800"/>
                </a:lnTo>
                <a:lnTo>
                  <a:pt x="3426047" y="1841500"/>
                </a:lnTo>
                <a:lnTo>
                  <a:pt x="3439441" y="1841500"/>
                </a:lnTo>
                <a:lnTo>
                  <a:pt x="3449192" y="1828800"/>
                </a:lnTo>
                <a:close/>
              </a:path>
              <a:path w="9144000" h="2286000">
                <a:moveTo>
                  <a:pt x="4851830" y="1765300"/>
                </a:moveTo>
                <a:lnTo>
                  <a:pt x="4834397" y="1765300"/>
                </a:lnTo>
                <a:lnTo>
                  <a:pt x="4845050" y="1778000"/>
                </a:lnTo>
                <a:lnTo>
                  <a:pt x="4851830" y="1765300"/>
                </a:lnTo>
                <a:close/>
              </a:path>
              <a:path w="9144000" h="2286000">
                <a:moveTo>
                  <a:pt x="4803394" y="1752600"/>
                </a:moveTo>
                <a:lnTo>
                  <a:pt x="4787011" y="1752600"/>
                </a:lnTo>
                <a:lnTo>
                  <a:pt x="4787052" y="1765300"/>
                </a:lnTo>
                <a:lnTo>
                  <a:pt x="4795422" y="1765300"/>
                </a:lnTo>
                <a:lnTo>
                  <a:pt x="4803394" y="1752600"/>
                </a:lnTo>
                <a:close/>
              </a:path>
              <a:path w="9144000" h="2286000">
                <a:moveTo>
                  <a:pt x="4889881" y="1752600"/>
                </a:moveTo>
                <a:lnTo>
                  <a:pt x="4803394" y="1752600"/>
                </a:lnTo>
                <a:lnTo>
                  <a:pt x="4808474" y="1765300"/>
                </a:lnTo>
                <a:lnTo>
                  <a:pt x="4885690" y="1765300"/>
                </a:lnTo>
                <a:lnTo>
                  <a:pt x="4889881" y="1752600"/>
                </a:lnTo>
                <a:close/>
              </a:path>
              <a:path w="9144000" h="2286000">
                <a:moveTo>
                  <a:pt x="4943457" y="1752600"/>
                </a:moveTo>
                <a:lnTo>
                  <a:pt x="4905629" y="1752600"/>
                </a:lnTo>
                <a:lnTo>
                  <a:pt x="4908169" y="1765300"/>
                </a:lnTo>
                <a:lnTo>
                  <a:pt x="4932807" y="1765300"/>
                </a:lnTo>
                <a:lnTo>
                  <a:pt x="4943457" y="1752600"/>
                </a:lnTo>
                <a:close/>
              </a:path>
              <a:path w="9144000" h="2286000">
                <a:moveTo>
                  <a:pt x="5322935" y="1714500"/>
                </a:moveTo>
                <a:lnTo>
                  <a:pt x="5303365" y="1714500"/>
                </a:lnTo>
                <a:lnTo>
                  <a:pt x="5312156" y="1727200"/>
                </a:lnTo>
                <a:lnTo>
                  <a:pt x="5318646" y="1727200"/>
                </a:lnTo>
                <a:lnTo>
                  <a:pt x="5322935" y="1714500"/>
                </a:lnTo>
                <a:close/>
              </a:path>
              <a:path w="9144000" h="2286000">
                <a:moveTo>
                  <a:pt x="5346207" y="1714500"/>
                </a:moveTo>
                <a:lnTo>
                  <a:pt x="5325961" y="1714500"/>
                </a:lnTo>
                <a:lnTo>
                  <a:pt x="5328666" y="1727200"/>
                </a:lnTo>
                <a:lnTo>
                  <a:pt x="5336514" y="1727200"/>
                </a:lnTo>
                <a:lnTo>
                  <a:pt x="5346207" y="1714500"/>
                </a:lnTo>
                <a:close/>
              </a:path>
              <a:path w="9144000" h="2286000">
                <a:moveTo>
                  <a:pt x="5860335" y="1473200"/>
                </a:moveTo>
                <a:lnTo>
                  <a:pt x="5836793" y="1473200"/>
                </a:lnTo>
                <a:lnTo>
                  <a:pt x="5854713" y="1485900"/>
                </a:lnTo>
                <a:lnTo>
                  <a:pt x="5860335" y="1473200"/>
                </a:lnTo>
                <a:close/>
              </a:path>
              <a:path w="9144000" h="2286000">
                <a:moveTo>
                  <a:pt x="5933948" y="1435100"/>
                </a:moveTo>
                <a:lnTo>
                  <a:pt x="5904230" y="1435100"/>
                </a:lnTo>
                <a:lnTo>
                  <a:pt x="5920994" y="1447800"/>
                </a:lnTo>
                <a:lnTo>
                  <a:pt x="5924042" y="1447800"/>
                </a:lnTo>
                <a:lnTo>
                  <a:pt x="5933948" y="1435100"/>
                </a:lnTo>
                <a:close/>
              </a:path>
              <a:path w="9144000" h="2286000">
                <a:moveTo>
                  <a:pt x="5967857" y="1435100"/>
                </a:moveTo>
                <a:lnTo>
                  <a:pt x="5933948" y="1435100"/>
                </a:lnTo>
                <a:lnTo>
                  <a:pt x="5939282" y="1447800"/>
                </a:lnTo>
                <a:lnTo>
                  <a:pt x="5962015" y="1447800"/>
                </a:lnTo>
                <a:lnTo>
                  <a:pt x="5967857" y="1435100"/>
                </a:lnTo>
                <a:close/>
              </a:path>
              <a:path w="9144000" h="2286000">
                <a:moveTo>
                  <a:pt x="6784391" y="1143000"/>
                </a:moveTo>
                <a:lnTo>
                  <a:pt x="6728586" y="1143000"/>
                </a:lnTo>
                <a:lnTo>
                  <a:pt x="6761733" y="1155700"/>
                </a:lnTo>
                <a:lnTo>
                  <a:pt x="6784391" y="1143000"/>
                </a:lnTo>
                <a:close/>
              </a:path>
              <a:path w="9144000" h="2286000">
                <a:moveTo>
                  <a:pt x="6852793" y="1143000"/>
                </a:moveTo>
                <a:lnTo>
                  <a:pt x="6793547" y="1143000"/>
                </a:lnTo>
                <a:lnTo>
                  <a:pt x="6809561" y="1155700"/>
                </a:lnTo>
                <a:lnTo>
                  <a:pt x="6852793" y="1143000"/>
                </a:lnTo>
                <a:close/>
              </a:path>
              <a:path w="9144000" h="2286000">
                <a:moveTo>
                  <a:pt x="6978777" y="1104900"/>
                </a:moveTo>
                <a:lnTo>
                  <a:pt x="6961885" y="1104900"/>
                </a:lnTo>
                <a:lnTo>
                  <a:pt x="6966966" y="1117600"/>
                </a:lnTo>
                <a:lnTo>
                  <a:pt x="6972554" y="1117600"/>
                </a:lnTo>
                <a:lnTo>
                  <a:pt x="6978777" y="1104900"/>
                </a:lnTo>
                <a:close/>
              </a:path>
              <a:path w="9144000" h="2286000">
                <a:moveTo>
                  <a:pt x="7047865" y="1092200"/>
                </a:moveTo>
                <a:lnTo>
                  <a:pt x="6994947" y="1092200"/>
                </a:lnTo>
                <a:lnTo>
                  <a:pt x="7002510" y="1104900"/>
                </a:lnTo>
                <a:lnTo>
                  <a:pt x="7015478" y="1104900"/>
                </a:lnTo>
                <a:lnTo>
                  <a:pt x="7047865" y="1092200"/>
                </a:lnTo>
                <a:close/>
              </a:path>
              <a:path w="9144000" h="2286000">
                <a:moveTo>
                  <a:pt x="7167485" y="1028700"/>
                </a:moveTo>
                <a:lnTo>
                  <a:pt x="7160133" y="1028700"/>
                </a:lnTo>
                <a:lnTo>
                  <a:pt x="7157847" y="1041400"/>
                </a:lnTo>
                <a:lnTo>
                  <a:pt x="7162165" y="1041400"/>
                </a:lnTo>
                <a:lnTo>
                  <a:pt x="7167485" y="1028700"/>
                </a:lnTo>
                <a:close/>
              </a:path>
              <a:path w="9144000" h="2286000">
                <a:moveTo>
                  <a:pt x="7332091" y="952500"/>
                </a:moveTo>
                <a:lnTo>
                  <a:pt x="7326503" y="952500"/>
                </a:lnTo>
                <a:lnTo>
                  <a:pt x="7330185" y="965200"/>
                </a:lnTo>
                <a:lnTo>
                  <a:pt x="7332091" y="952500"/>
                </a:lnTo>
                <a:close/>
              </a:path>
              <a:path w="9144000" h="2286000">
                <a:moveTo>
                  <a:pt x="7382509" y="952500"/>
                </a:moveTo>
                <a:lnTo>
                  <a:pt x="7339203" y="952500"/>
                </a:lnTo>
                <a:lnTo>
                  <a:pt x="7351395" y="965200"/>
                </a:lnTo>
                <a:lnTo>
                  <a:pt x="7373111" y="965200"/>
                </a:lnTo>
                <a:lnTo>
                  <a:pt x="7382509" y="952500"/>
                </a:lnTo>
                <a:close/>
              </a:path>
              <a:path w="9144000" h="2286000">
                <a:moveTo>
                  <a:pt x="9142245" y="850900"/>
                </a:moveTo>
                <a:lnTo>
                  <a:pt x="8428253" y="850900"/>
                </a:lnTo>
                <a:lnTo>
                  <a:pt x="8467391" y="863600"/>
                </a:lnTo>
                <a:lnTo>
                  <a:pt x="8925179" y="863600"/>
                </a:lnTo>
                <a:lnTo>
                  <a:pt x="8950352" y="876300"/>
                </a:lnTo>
                <a:lnTo>
                  <a:pt x="9024798" y="876300"/>
                </a:lnTo>
                <a:lnTo>
                  <a:pt x="9042400" y="889000"/>
                </a:lnTo>
                <a:lnTo>
                  <a:pt x="9059068" y="901700"/>
                </a:lnTo>
                <a:lnTo>
                  <a:pt x="9100835" y="901700"/>
                </a:lnTo>
                <a:lnTo>
                  <a:pt x="9122791" y="914400"/>
                </a:lnTo>
                <a:lnTo>
                  <a:pt x="9128125" y="914400"/>
                </a:lnTo>
                <a:lnTo>
                  <a:pt x="9141968" y="889000"/>
                </a:lnTo>
                <a:lnTo>
                  <a:pt x="9142060" y="876300"/>
                </a:lnTo>
                <a:lnTo>
                  <a:pt x="9142152" y="863600"/>
                </a:lnTo>
                <a:lnTo>
                  <a:pt x="9142245" y="850900"/>
                </a:lnTo>
                <a:close/>
              </a:path>
              <a:path w="9144000" h="2286000">
                <a:moveTo>
                  <a:pt x="8897326" y="876300"/>
                </a:moveTo>
                <a:lnTo>
                  <a:pt x="8744458" y="876300"/>
                </a:lnTo>
                <a:lnTo>
                  <a:pt x="8765345" y="901700"/>
                </a:lnTo>
                <a:lnTo>
                  <a:pt x="8877046" y="901700"/>
                </a:lnTo>
                <a:lnTo>
                  <a:pt x="8897326" y="876300"/>
                </a:lnTo>
                <a:close/>
              </a:path>
              <a:path w="9144000" h="2286000">
                <a:moveTo>
                  <a:pt x="8276691" y="850900"/>
                </a:moveTo>
                <a:lnTo>
                  <a:pt x="7851140" y="850900"/>
                </a:lnTo>
                <a:lnTo>
                  <a:pt x="7903501" y="863600"/>
                </a:lnTo>
                <a:lnTo>
                  <a:pt x="7962090" y="876300"/>
                </a:lnTo>
                <a:lnTo>
                  <a:pt x="8017750" y="889000"/>
                </a:lnTo>
                <a:lnTo>
                  <a:pt x="8061325" y="889000"/>
                </a:lnTo>
                <a:lnTo>
                  <a:pt x="8071383" y="876300"/>
                </a:lnTo>
                <a:lnTo>
                  <a:pt x="8105312" y="876300"/>
                </a:lnTo>
                <a:lnTo>
                  <a:pt x="8110728" y="863600"/>
                </a:lnTo>
                <a:lnTo>
                  <a:pt x="8236854" y="863600"/>
                </a:lnTo>
                <a:lnTo>
                  <a:pt x="8276691" y="850900"/>
                </a:lnTo>
                <a:close/>
              </a:path>
              <a:path w="9144000" h="2286000">
                <a:moveTo>
                  <a:pt x="8925179" y="863600"/>
                </a:moveTo>
                <a:lnTo>
                  <a:pt x="8499552" y="863600"/>
                </a:lnTo>
                <a:lnTo>
                  <a:pt x="8525891" y="876300"/>
                </a:lnTo>
                <a:lnTo>
                  <a:pt x="8570674" y="889000"/>
                </a:lnTo>
                <a:lnTo>
                  <a:pt x="8606980" y="889000"/>
                </a:lnTo>
                <a:lnTo>
                  <a:pt x="8640619" y="876300"/>
                </a:lnTo>
                <a:lnTo>
                  <a:pt x="8897326" y="876300"/>
                </a:lnTo>
                <a:lnTo>
                  <a:pt x="8925179" y="863600"/>
                </a:lnTo>
                <a:close/>
              </a:path>
              <a:path w="9144000" h="2286000">
                <a:moveTo>
                  <a:pt x="8744458" y="876300"/>
                </a:moveTo>
                <a:lnTo>
                  <a:pt x="8693773" y="876300"/>
                </a:lnTo>
                <a:lnTo>
                  <a:pt x="8708263" y="889000"/>
                </a:lnTo>
                <a:lnTo>
                  <a:pt x="8724086" y="889000"/>
                </a:lnTo>
                <a:lnTo>
                  <a:pt x="8744458" y="876300"/>
                </a:lnTo>
                <a:close/>
              </a:path>
              <a:path w="9144000" h="2286000">
                <a:moveTo>
                  <a:pt x="8196375" y="863600"/>
                </a:moveTo>
                <a:lnTo>
                  <a:pt x="8160136" y="863600"/>
                </a:lnTo>
                <a:lnTo>
                  <a:pt x="8169909" y="876300"/>
                </a:lnTo>
                <a:lnTo>
                  <a:pt x="8196375" y="863600"/>
                </a:lnTo>
                <a:close/>
              </a:path>
              <a:path w="9144000" h="2286000">
                <a:moveTo>
                  <a:pt x="7828545" y="850900"/>
                </a:moveTo>
                <a:lnTo>
                  <a:pt x="7659798" y="850900"/>
                </a:lnTo>
                <a:lnTo>
                  <a:pt x="7678640" y="863600"/>
                </a:lnTo>
                <a:lnTo>
                  <a:pt x="7795355" y="863600"/>
                </a:lnTo>
                <a:lnTo>
                  <a:pt x="7828545" y="850900"/>
                </a:lnTo>
                <a:close/>
              </a:path>
              <a:path w="9144000" h="2286000">
                <a:moveTo>
                  <a:pt x="8428253" y="850900"/>
                </a:moveTo>
                <a:lnTo>
                  <a:pt x="8276691" y="850900"/>
                </a:lnTo>
                <a:lnTo>
                  <a:pt x="8301228" y="863600"/>
                </a:lnTo>
                <a:lnTo>
                  <a:pt x="8380983" y="863600"/>
                </a:lnTo>
                <a:lnTo>
                  <a:pt x="8428253" y="850900"/>
                </a:lnTo>
                <a:close/>
              </a:path>
            </a:pathLst>
          </a:custGeom>
          <a:solidFill>
            <a:srgbClr val="82766A">
              <a:alpha val="1490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2519" rIns="0" bIns="0" rtlCol="0">
            <a:spAutoFit/>
          </a:bodyPr>
          <a:lstStyle/>
          <a:p>
            <a:pPr marL="12573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solidFill>
                  <a:srgbClr val="252525"/>
                </a:solidFill>
                <a:latin typeface="Calibri"/>
                <a:cs typeface="Calibri"/>
              </a:rPr>
              <a:t>Key </a:t>
            </a:r>
            <a:r>
              <a:rPr sz="4400" b="0" spc="-10" dirty="0">
                <a:solidFill>
                  <a:srgbClr val="252525"/>
                </a:solidFill>
                <a:latin typeface="Calibri"/>
                <a:cs typeface="Calibri"/>
              </a:rPr>
              <a:t>Insight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71622" y="3563915"/>
            <a:ext cx="5420995" cy="95440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500"/>
              </a:spcBef>
              <a:buFont typeface="Arial"/>
              <a:buChar char="•"/>
              <a:tabLst>
                <a:tab pos="240665" algn="l"/>
              </a:tabLst>
            </a:pPr>
            <a:r>
              <a:rPr sz="1700" dirty="0">
                <a:solidFill>
                  <a:srgbClr val="252525"/>
                </a:solidFill>
                <a:latin typeface="Calibri"/>
                <a:cs typeface="Calibri"/>
              </a:rPr>
              <a:t>Gambling</a:t>
            </a:r>
            <a:r>
              <a:rPr sz="1700" spc="-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52525"/>
                </a:solidFill>
                <a:latin typeface="Calibri"/>
                <a:cs typeface="Calibri"/>
              </a:rPr>
              <a:t>is</a:t>
            </a:r>
            <a:r>
              <a:rPr sz="1700" spc="-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52525"/>
                </a:solidFill>
                <a:latin typeface="Calibri"/>
                <a:cs typeface="Calibri"/>
              </a:rPr>
              <a:t>widespread</a:t>
            </a:r>
            <a:r>
              <a:rPr sz="1700" spc="-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52525"/>
                </a:solidFill>
                <a:latin typeface="Calibri"/>
                <a:cs typeface="Calibri"/>
              </a:rPr>
              <a:t>and</a:t>
            </a:r>
            <a:r>
              <a:rPr sz="1700" spc="-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252525"/>
                </a:solidFill>
                <a:latin typeface="Calibri"/>
                <a:cs typeface="Calibri"/>
              </a:rPr>
              <a:t>normalized.</a:t>
            </a:r>
            <a:endParaRPr sz="17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395"/>
              </a:spcBef>
              <a:buFont typeface="Arial"/>
              <a:buChar char="•"/>
              <a:tabLst>
                <a:tab pos="240665" algn="l"/>
              </a:tabLst>
            </a:pPr>
            <a:r>
              <a:rPr sz="1700" dirty="0">
                <a:solidFill>
                  <a:srgbClr val="252525"/>
                </a:solidFill>
                <a:latin typeface="Calibri"/>
                <a:cs typeface="Calibri"/>
              </a:rPr>
              <a:t>Only</a:t>
            </a:r>
            <a:r>
              <a:rPr sz="1700" spc="-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52525"/>
                </a:solidFill>
                <a:latin typeface="Calibri"/>
                <a:cs typeface="Calibri"/>
              </a:rPr>
              <a:t>7</a:t>
            </a:r>
            <a:r>
              <a:rPr sz="1700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52525"/>
                </a:solidFill>
                <a:latin typeface="Calibri"/>
                <a:cs typeface="Calibri"/>
              </a:rPr>
              <a:t>out</a:t>
            </a:r>
            <a:r>
              <a:rPr sz="1700" spc="-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52525"/>
                </a:solidFill>
                <a:latin typeface="Calibri"/>
                <a:cs typeface="Calibri"/>
              </a:rPr>
              <a:t>of</a:t>
            </a:r>
            <a:r>
              <a:rPr sz="1700" spc="-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52525"/>
                </a:solidFill>
                <a:latin typeface="Calibri"/>
                <a:cs typeface="Calibri"/>
              </a:rPr>
              <a:t>1040</a:t>
            </a:r>
            <a:r>
              <a:rPr sz="1700" spc="-10" dirty="0">
                <a:solidFill>
                  <a:srgbClr val="252525"/>
                </a:solidFill>
                <a:latin typeface="Calibri"/>
                <a:cs typeface="Calibri"/>
              </a:rPr>
              <a:t> respondents</a:t>
            </a:r>
            <a:r>
              <a:rPr sz="1700" spc="-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52525"/>
                </a:solidFill>
                <a:latin typeface="Calibri"/>
                <a:cs typeface="Calibri"/>
              </a:rPr>
              <a:t>said</a:t>
            </a:r>
            <a:r>
              <a:rPr sz="1700" spc="-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52525"/>
                </a:solidFill>
                <a:latin typeface="Calibri"/>
                <a:cs typeface="Calibri"/>
              </a:rPr>
              <a:t>they</a:t>
            </a:r>
            <a:r>
              <a:rPr sz="1700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52525"/>
                </a:solidFill>
                <a:latin typeface="Calibri"/>
                <a:cs typeface="Calibri"/>
              </a:rPr>
              <a:t>never</a:t>
            </a:r>
            <a:r>
              <a:rPr sz="1700" spc="-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252525"/>
                </a:solidFill>
                <a:latin typeface="Calibri"/>
                <a:cs typeface="Calibri"/>
              </a:rPr>
              <a:t>gamble.</a:t>
            </a:r>
            <a:endParaRPr sz="17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395"/>
              </a:spcBef>
              <a:buFont typeface="Arial"/>
              <a:buChar char="•"/>
              <a:tabLst>
                <a:tab pos="240665" algn="l"/>
              </a:tabLst>
            </a:pPr>
            <a:r>
              <a:rPr sz="1700" spc="-10" dirty="0">
                <a:solidFill>
                  <a:srgbClr val="252525"/>
                </a:solidFill>
                <a:latin typeface="Calibri"/>
                <a:cs typeface="Calibri"/>
              </a:rPr>
              <a:t>Indicates</a:t>
            </a:r>
            <a:r>
              <a:rPr sz="1700" spc="-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252525"/>
                </a:solidFill>
                <a:latin typeface="Calibri"/>
                <a:cs typeface="Calibri"/>
              </a:rPr>
              <a:t>exposure,</a:t>
            </a:r>
            <a:r>
              <a:rPr sz="1700" spc="-20" dirty="0">
                <a:solidFill>
                  <a:srgbClr val="252525"/>
                </a:solidFill>
                <a:latin typeface="Calibri"/>
                <a:cs typeface="Calibri"/>
              </a:rPr>
              <a:t> accessibility,</a:t>
            </a:r>
            <a:r>
              <a:rPr sz="1700" spc="-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52525"/>
                </a:solidFill>
                <a:latin typeface="Calibri"/>
                <a:cs typeface="Calibri"/>
              </a:rPr>
              <a:t>and</a:t>
            </a:r>
            <a:r>
              <a:rPr sz="1700" spc="-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52525"/>
                </a:solidFill>
                <a:latin typeface="Calibri"/>
                <a:cs typeface="Calibri"/>
              </a:rPr>
              <a:t>strong</a:t>
            </a:r>
            <a:r>
              <a:rPr sz="1700" spc="-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52525"/>
                </a:solidFill>
                <a:latin typeface="Calibri"/>
                <a:cs typeface="Calibri"/>
              </a:rPr>
              <a:t>peer</a:t>
            </a:r>
            <a:r>
              <a:rPr sz="1700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252525"/>
                </a:solidFill>
                <a:latin typeface="Calibri"/>
                <a:cs typeface="Calibri"/>
              </a:rPr>
              <a:t>influence.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191891" y="5971539"/>
            <a:ext cx="7476490" cy="886460"/>
          </a:xfrm>
          <a:custGeom>
            <a:avLst/>
            <a:gdLst/>
            <a:ahLst/>
            <a:cxnLst/>
            <a:rect l="l" t="t" r="r" b="b"/>
            <a:pathLst>
              <a:path w="7476490" h="886459">
                <a:moveTo>
                  <a:pt x="46608" y="859790"/>
                </a:moveTo>
                <a:lnTo>
                  <a:pt x="39425" y="863600"/>
                </a:lnTo>
                <a:lnTo>
                  <a:pt x="7818" y="877569"/>
                </a:lnTo>
                <a:lnTo>
                  <a:pt x="634" y="881380"/>
                </a:lnTo>
                <a:lnTo>
                  <a:pt x="0" y="881380"/>
                </a:lnTo>
                <a:lnTo>
                  <a:pt x="4063" y="883919"/>
                </a:lnTo>
                <a:lnTo>
                  <a:pt x="10667" y="886460"/>
                </a:lnTo>
                <a:lnTo>
                  <a:pt x="7476108" y="886460"/>
                </a:lnTo>
                <a:lnTo>
                  <a:pt x="7476108" y="868680"/>
                </a:lnTo>
                <a:lnTo>
                  <a:pt x="79826" y="868680"/>
                </a:lnTo>
                <a:lnTo>
                  <a:pt x="46608" y="859790"/>
                </a:lnTo>
                <a:close/>
              </a:path>
              <a:path w="7476490" h="886459">
                <a:moveTo>
                  <a:pt x="413886" y="764540"/>
                </a:moveTo>
                <a:lnTo>
                  <a:pt x="354179" y="764540"/>
                </a:lnTo>
                <a:lnTo>
                  <a:pt x="244567" y="775970"/>
                </a:lnTo>
                <a:lnTo>
                  <a:pt x="216534" y="779780"/>
                </a:lnTo>
                <a:lnTo>
                  <a:pt x="183317" y="800100"/>
                </a:lnTo>
                <a:lnTo>
                  <a:pt x="148948" y="828040"/>
                </a:lnTo>
                <a:lnTo>
                  <a:pt x="114195" y="853440"/>
                </a:lnTo>
                <a:lnTo>
                  <a:pt x="79826" y="868680"/>
                </a:lnTo>
                <a:lnTo>
                  <a:pt x="7476108" y="868680"/>
                </a:lnTo>
                <a:lnTo>
                  <a:pt x="7476108" y="770890"/>
                </a:lnTo>
                <a:lnTo>
                  <a:pt x="462280" y="770890"/>
                </a:lnTo>
                <a:lnTo>
                  <a:pt x="413886" y="764540"/>
                </a:lnTo>
                <a:close/>
              </a:path>
              <a:path w="7476490" h="886459">
                <a:moveTo>
                  <a:pt x="536813" y="713740"/>
                </a:moveTo>
                <a:lnTo>
                  <a:pt x="512571" y="713740"/>
                </a:lnTo>
                <a:lnTo>
                  <a:pt x="516197" y="737870"/>
                </a:lnTo>
                <a:lnTo>
                  <a:pt x="499760" y="749300"/>
                </a:lnTo>
                <a:lnTo>
                  <a:pt x="477156" y="756920"/>
                </a:lnTo>
                <a:lnTo>
                  <a:pt x="462280" y="770890"/>
                </a:lnTo>
                <a:lnTo>
                  <a:pt x="7476108" y="770890"/>
                </a:lnTo>
                <a:lnTo>
                  <a:pt x="7476108" y="715010"/>
                </a:lnTo>
                <a:lnTo>
                  <a:pt x="560673" y="715010"/>
                </a:lnTo>
                <a:lnTo>
                  <a:pt x="536813" y="713740"/>
                </a:lnTo>
                <a:close/>
              </a:path>
              <a:path w="7476490" h="886459">
                <a:moveTo>
                  <a:pt x="612394" y="685800"/>
                </a:moveTo>
                <a:lnTo>
                  <a:pt x="606357" y="689610"/>
                </a:lnTo>
                <a:lnTo>
                  <a:pt x="594867" y="692150"/>
                </a:lnTo>
                <a:lnTo>
                  <a:pt x="582140" y="694690"/>
                </a:lnTo>
                <a:lnTo>
                  <a:pt x="572388" y="695960"/>
                </a:lnTo>
                <a:lnTo>
                  <a:pt x="575436" y="709930"/>
                </a:lnTo>
                <a:lnTo>
                  <a:pt x="560673" y="715010"/>
                </a:lnTo>
                <a:lnTo>
                  <a:pt x="7476108" y="715010"/>
                </a:lnTo>
                <a:lnTo>
                  <a:pt x="7476108" y="713740"/>
                </a:lnTo>
                <a:lnTo>
                  <a:pt x="850392" y="713740"/>
                </a:lnTo>
                <a:lnTo>
                  <a:pt x="847118" y="708660"/>
                </a:lnTo>
                <a:lnTo>
                  <a:pt x="731773" y="708660"/>
                </a:lnTo>
                <a:lnTo>
                  <a:pt x="726249" y="693420"/>
                </a:lnTo>
                <a:lnTo>
                  <a:pt x="668146" y="693420"/>
                </a:lnTo>
                <a:lnTo>
                  <a:pt x="659346" y="692150"/>
                </a:lnTo>
                <a:lnTo>
                  <a:pt x="621123" y="687070"/>
                </a:lnTo>
                <a:lnTo>
                  <a:pt x="612394" y="685800"/>
                </a:lnTo>
                <a:close/>
              </a:path>
              <a:path w="7476490" h="886459">
                <a:moveTo>
                  <a:pt x="1098169" y="668019"/>
                </a:moveTo>
                <a:lnTo>
                  <a:pt x="1074054" y="669290"/>
                </a:lnTo>
                <a:lnTo>
                  <a:pt x="1028223" y="676910"/>
                </a:lnTo>
                <a:lnTo>
                  <a:pt x="982154" y="685800"/>
                </a:lnTo>
                <a:lnTo>
                  <a:pt x="957325" y="689610"/>
                </a:lnTo>
                <a:lnTo>
                  <a:pt x="850392" y="713740"/>
                </a:lnTo>
                <a:lnTo>
                  <a:pt x="7476108" y="713740"/>
                </a:lnTo>
                <a:lnTo>
                  <a:pt x="7476108" y="687070"/>
                </a:lnTo>
                <a:lnTo>
                  <a:pt x="1392555" y="687070"/>
                </a:lnTo>
                <a:lnTo>
                  <a:pt x="1384083" y="681990"/>
                </a:lnTo>
                <a:lnTo>
                  <a:pt x="1163542" y="681990"/>
                </a:lnTo>
                <a:lnTo>
                  <a:pt x="1138618" y="676910"/>
                </a:lnTo>
                <a:lnTo>
                  <a:pt x="1098169" y="668019"/>
                </a:lnTo>
                <a:close/>
              </a:path>
              <a:path w="7476490" h="886459">
                <a:moveTo>
                  <a:pt x="796797" y="689610"/>
                </a:moveTo>
                <a:lnTo>
                  <a:pt x="775207" y="689610"/>
                </a:lnTo>
                <a:lnTo>
                  <a:pt x="731773" y="708660"/>
                </a:lnTo>
                <a:lnTo>
                  <a:pt x="847118" y="708660"/>
                </a:lnTo>
                <a:lnTo>
                  <a:pt x="838933" y="695960"/>
                </a:lnTo>
                <a:lnTo>
                  <a:pt x="810710" y="695960"/>
                </a:lnTo>
                <a:lnTo>
                  <a:pt x="804671" y="694690"/>
                </a:lnTo>
                <a:lnTo>
                  <a:pt x="796797" y="689610"/>
                </a:lnTo>
                <a:close/>
              </a:path>
              <a:path w="7476490" h="886459">
                <a:moveTo>
                  <a:pt x="835659" y="690880"/>
                </a:moveTo>
                <a:lnTo>
                  <a:pt x="825978" y="694690"/>
                </a:lnTo>
                <a:lnTo>
                  <a:pt x="817737" y="695960"/>
                </a:lnTo>
                <a:lnTo>
                  <a:pt x="838933" y="695960"/>
                </a:lnTo>
                <a:lnTo>
                  <a:pt x="835659" y="690880"/>
                </a:lnTo>
                <a:close/>
              </a:path>
              <a:path w="7476490" h="886459">
                <a:moveTo>
                  <a:pt x="724407" y="688340"/>
                </a:moveTo>
                <a:lnTo>
                  <a:pt x="668146" y="693420"/>
                </a:lnTo>
                <a:lnTo>
                  <a:pt x="726249" y="693420"/>
                </a:lnTo>
                <a:lnTo>
                  <a:pt x="724407" y="688340"/>
                </a:lnTo>
                <a:close/>
              </a:path>
              <a:path w="7476490" h="886459">
                <a:moveTo>
                  <a:pt x="1425443" y="657860"/>
                </a:moveTo>
                <a:lnTo>
                  <a:pt x="1397184" y="664210"/>
                </a:lnTo>
                <a:lnTo>
                  <a:pt x="1392555" y="687070"/>
                </a:lnTo>
                <a:lnTo>
                  <a:pt x="7476108" y="687070"/>
                </a:lnTo>
                <a:lnTo>
                  <a:pt x="7476108" y="660399"/>
                </a:lnTo>
                <a:lnTo>
                  <a:pt x="1512574" y="660400"/>
                </a:lnTo>
                <a:lnTo>
                  <a:pt x="1425443" y="657860"/>
                </a:lnTo>
                <a:close/>
              </a:path>
              <a:path w="7476490" h="886459">
                <a:moveTo>
                  <a:pt x="1309496" y="662940"/>
                </a:moveTo>
                <a:lnTo>
                  <a:pt x="1268468" y="669290"/>
                </a:lnTo>
                <a:lnTo>
                  <a:pt x="1242059" y="670560"/>
                </a:lnTo>
                <a:lnTo>
                  <a:pt x="1191752" y="680719"/>
                </a:lnTo>
                <a:lnTo>
                  <a:pt x="1163542" y="681990"/>
                </a:lnTo>
                <a:lnTo>
                  <a:pt x="1384083" y="681990"/>
                </a:lnTo>
                <a:lnTo>
                  <a:pt x="1354431" y="664210"/>
                </a:lnTo>
                <a:lnTo>
                  <a:pt x="1309496" y="662940"/>
                </a:lnTo>
                <a:close/>
              </a:path>
              <a:path w="7476490" h="886459">
                <a:moveTo>
                  <a:pt x="1677543" y="614680"/>
                </a:moveTo>
                <a:lnTo>
                  <a:pt x="1676451" y="626110"/>
                </a:lnTo>
                <a:lnTo>
                  <a:pt x="1647380" y="632460"/>
                </a:lnTo>
                <a:lnTo>
                  <a:pt x="1607355" y="636269"/>
                </a:lnTo>
                <a:lnTo>
                  <a:pt x="1573403" y="637540"/>
                </a:lnTo>
                <a:lnTo>
                  <a:pt x="1551310" y="655319"/>
                </a:lnTo>
                <a:lnTo>
                  <a:pt x="1512574" y="660400"/>
                </a:lnTo>
                <a:lnTo>
                  <a:pt x="7476108" y="660399"/>
                </a:lnTo>
                <a:lnTo>
                  <a:pt x="7476108" y="621029"/>
                </a:lnTo>
                <a:lnTo>
                  <a:pt x="1725854" y="621030"/>
                </a:lnTo>
                <a:lnTo>
                  <a:pt x="1677543" y="614680"/>
                </a:lnTo>
                <a:close/>
              </a:path>
              <a:path w="7476490" h="886459">
                <a:moveTo>
                  <a:pt x="1953704" y="546100"/>
                </a:moveTo>
                <a:lnTo>
                  <a:pt x="1940389" y="548640"/>
                </a:lnTo>
                <a:lnTo>
                  <a:pt x="1917192" y="574040"/>
                </a:lnTo>
                <a:lnTo>
                  <a:pt x="1867028" y="577850"/>
                </a:lnTo>
                <a:lnTo>
                  <a:pt x="1828390" y="589280"/>
                </a:lnTo>
                <a:lnTo>
                  <a:pt x="1795700" y="603250"/>
                </a:lnTo>
                <a:lnTo>
                  <a:pt x="1763380" y="615950"/>
                </a:lnTo>
                <a:lnTo>
                  <a:pt x="1725854" y="621030"/>
                </a:lnTo>
                <a:lnTo>
                  <a:pt x="7476108" y="621029"/>
                </a:lnTo>
                <a:lnTo>
                  <a:pt x="7476108" y="561340"/>
                </a:lnTo>
                <a:lnTo>
                  <a:pt x="2011537" y="561340"/>
                </a:lnTo>
                <a:lnTo>
                  <a:pt x="2004344" y="551180"/>
                </a:lnTo>
                <a:lnTo>
                  <a:pt x="1969877" y="551180"/>
                </a:lnTo>
                <a:lnTo>
                  <a:pt x="1953704" y="546100"/>
                </a:lnTo>
                <a:close/>
              </a:path>
              <a:path w="7476490" h="886459">
                <a:moveTo>
                  <a:pt x="2065940" y="543560"/>
                </a:moveTo>
                <a:lnTo>
                  <a:pt x="2036667" y="552450"/>
                </a:lnTo>
                <a:lnTo>
                  <a:pt x="2011537" y="561340"/>
                </a:lnTo>
                <a:lnTo>
                  <a:pt x="7476108" y="561340"/>
                </a:lnTo>
                <a:lnTo>
                  <a:pt x="7476108" y="558800"/>
                </a:lnTo>
                <a:lnTo>
                  <a:pt x="2088260" y="558800"/>
                </a:lnTo>
                <a:lnTo>
                  <a:pt x="2065940" y="543560"/>
                </a:lnTo>
                <a:close/>
              </a:path>
              <a:path w="7476490" h="886459">
                <a:moveTo>
                  <a:pt x="2216149" y="496569"/>
                </a:moveTo>
                <a:lnTo>
                  <a:pt x="2175129" y="504189"/>
                </a:lnTo>
                <a:lnTo>
                  <a:pt x="2142617" y="532130"/>
                </a:lnTo>
                <a:lnTo>
                  <a:pt x="2120899" y="537210"/>
                </a:lnTo>
                <a:lnTo>
                  <a:pt x="2109495" y="546100"/>
                </a:lnTo>
                <a:lnTo>
                  <a:pt x="2102659" y="551180"/>
                </a:lnTo>
                <a:lnTo>
                  <a:pt x="2095609" y="554990"/>
                </a:lnTo>
                <a:lnTo>
                  <a:pt x="2088260" y="558800"/>
                </a:lnTo>
                <a:lnTo>
                  <a:pt x="7476108" y="558800"/>
                </a:lnTo>
                <a:lnTo>
                  <a:pt x="7476108" y="499109"/>
                </a:lnTo>
                <a:lnTo>
                  <a:pt x="2252131" y="499109"/>
                </a:lnTo>
                <a:lnTo>
                  <a:pt x="2216149" y="496569"/>
                </a:lnTo>
                <a:close/>
              </a:path>
              <a:path w="7476490" h="886459">
                <a:moveTo>
                  <a:pt x="2001646" y="547369"/>
                </a:moveTo>
                <a:lnTo>
                  <a:pt x="1969877" y="551180"/>
                </a:lnTo>
                <a:lnTo>
                  <a:pt x="2004344" y="551180"/>
                </a:lnTo>
                <a:lnTo>
                  <a:pt x="2001646" y="547369"/>
                </a:lnTo>
                <a:close/>
              </a:path>
              <a:path w="7476490" h="886459">
                <a:moveTo>
                  <a:pt x="2371780" y="468630"/>
                </a:moveTo>
                <a:lnTo>
                  <a:pt x="2330221" y="476250"/>
                </a:lnTo>
                <a:lnTo>
                  <a:pt x="2290246" y="488950"/>
                </a:lnTo>
                <a:lnTo>
                  <a:pt x="2252131" y="499109"/>
                </a:lnTo>
                <a:lnTo>
                  <a:pt x="7476108" y="499109"/>
                </a:lnTo>
                <a:lnTo>
                  <a:pt x="7476108" y="476250"/>
                </a:lnTo>
                <a:lnTo>
                  <a:pt x="2442100" y="476250"/>
                </a:lnTo>
                <a:lnTo>
                  <a:pt x="2414650" y="474980"/>
                </a:lnTo>
                <a:lnTo>
                  <a:pt x="2371780" y="468630"/>
                </a:lnTo>
                <a:close/>
              </a:path>
              <a:path w="7476490" h="886459">
                <a:moveTo>
                  <a:pt x="2631439" y="417830"/>
                </a:moveTo>
                <a:lnTo>
                  <a:pt x="2628209" y="426719"/>
                </a:lnTo>
                <a:lnTo>
                  <a:pt x="2609596" y="427989"/>
                </a:lnTo>
                <a:lnTo>
                  <a:pt x="2587077" y="427989"/>
                </a:lnTo>
                <a:lnTo>
                  <a:pt x="2572131" y="435609"/>
                </a:lnTo>
                <a:lnTo>
                  <a:pt x="2565652" y="445769"/>
                </a:lnTo>
                <a:lnTo>
                  <a:pt x="2555541" y="449580"/>
                </a:lnTo>
                <a:lnTo>
                  <a:pt x="2531236" y="454659"/>
                </a:lnTo>
                <a:lnTo>
                  <a:pt x="2511288" y="464819"/>
                </a:lnTo>
                <a:lnTo>
                  <a:pt x="2477944" y="472439"/>
                </a:lnTo>
                <a:lnTo>
                  <a:pt x="2442100" y="476250"/>
                </a:lnTo>
                <a:lnTo>
                  <a:pt x="7476108" y="476250"/>
                </a:lnTo>
                <a:lnTo>
                  <a:pt x="7476108" y="420369"/>
                </a:lnTo>
                <a:lnTo>
                  <a:pt x="2660878" y="420369"/>
                </a:lnTo>
                <a:lnTo>
                  <a:pt x="2631439" y="417830"/>
                </a:lnTo>
                <a:close/>
              </a:path>
              <a:path w="7476490" h="886459">
                <a:moveTo>
                  <a:pt x="2733547" y="377189"/>
                </a:moveTo>
                <a:lnTo>
                  <a:pt x="2709896" y="391159"/>
                </a:lnTo>
                <a:lnTo>
                  <a:pt x="2686351" y="408939"/>
                </a:lnTo>
                <a:lnTo>
                  <a:pt x="2660878" y="420369"/>
                </a:lnTo>
                <a:lnTo>
                  <a:pt x="7476108" y="420369"/>
                </a:lnTo>
                <a:lnTo>
                  <a:pt x="7476108" y="379729"/>
                </a:lnTo>
                <a:lnTo>
                  <a:pt x="2759872" y="379730"/>
                </a:lnTo>
                <a:lnTo>
                  <a:pt x="2733547" y="377189"/>
                </a:lnTo>
                <a:close/>
              </a:path>
              <a:path w="7476490" h="886459">
                <a:moveTo>
                  <a:pt x="2875280" y="336550"/>
                </a:moveTo>
                <a:lnTo>
                  <a:pt x="2827095" y="350519"/>
                </a:lnTo>
                <a:lnTo>
                  <a:pt x="2789840" y="368300"/>
                </a:lnTo>
                <a:lnTo>
                  <a:pt x="2759872" y="379730"/>
                </a:lnTo>
                <a:lnTo>
                  <a:pt x="7476108" y="379729"/>
                </a:lnTo>
                <a:lnTo>
                  <a:pt x="7476108" y="358139"/>
                </a:lnTo>
                <a:lnTo>
                  <a:pt x="2945892" y="358139"/>
                </a:lnTo>
                <a:lnTo>
                  <a:pt x="2911195" y="346709"/>
                </a:lnTo>
                <a:lnTo>
                  <a:pt x="2899013" y="345439"/>
                </a:lnTo>
                <a:lnTo>
                  <a:pt x="2892617" y="345439"/>
                </a:lnTo>
                <a:lnTo>
                  <a:pt x="2875280" y="336550"/>
                </a:lnTo>
                <a:close/>
              </a:path>
              <a:path w="7476490" h="886459">
                <a:moveTo>
                  <a:pt x="3058668" y="330200"/>
                </a:moveTo>
                <a:lnTo>
                  <a:pt x="3046095" y="334009"/>
                </a:lnTo>
                <a:lnTo>
                  <a:pt x="3033998" y="342900"/>
                </a:lnTo>
                <a:lnTo>
                  <a:pt x="3019806" y="347980"/>
                </a:lnTo>
                <a:lnTo>
                  <a:pt x="2999487" y="351789"/>
                </a:lnTo>
                <a:lnTo>
                  <a:pt x="2975467" y="353059"/>
                </a:lnTo>
                <a:lnTo>
                  <a:pt x="2955137" y="355600"/>
                </a:lnTo>
                <a:lnTo>
                  <a:pt x="2945892" y="358139"/>
                </a:lnTo>
                <a:lnTo>
                  <a:pt x="7476108" y="358139"/>
                </a:lnTo>
                <a:lnTo>
                  <a:pt x="7476108" y="353059"/>
                </a:lnTo>
                <a:lnTo>
                  <a:pt x="3221847" y="353059"/>
                </a:lnTo>
                <a:lnTo>
                  <a:pt x="3175329" y="351789"/>
                </a:lnTo>
                <a:lnTo>
                  <a:pt x="3126320" y="345439"/>
                </a:lnTo>
                <a:lnTo>
                  <a:pt x="3074288" y="332739"/>
                </a:lnTo>
                <a:lnTo>
                  <a:pt x="3058668" y="330200"/>
                </a:lnTo>
                <a:close/>
              </a:path>
              <a:path w="7476490" h="886459">
                <a:moveTo>
                  <a:pt x="3524496" y="307339"/>
                </a:moveTo>
                <a:lnTo>
                  <a:pt x="3505327" y="311150"/>
                </a:lnTo>
                <a:lnTo>
                  <a:pt x="3489872" y="318769"/>
                </a:lnTo>
                <a:lnTo>
                  <a:pt x="3480561" y="331469"/>
                </a:lnTo>
                <a:lnTo>
                  <a:pt x="3441078" y="331469"/>
                </a:lnTo>
                <a:lnTo>
                  <a:pt x="3422704" y="334009"/>
                </a:lnTo>
                <a:lnTo>
                  <a:pt x="3411195" y="339089"/>
                </a:lnTo>
                <a:lnTo>
                  <a:pt x="3392304" y="344169"/>
                </a:lnTo>
                <a:lnTo>
                  <a:pt x="3351783" y="349250"/>
                </a:lnTo>
                <a:lnTo>
                  <a:pt x="3309541" y="350519"/>
                </a:lnTo>
                <a:lnTo>
                  <a:pt x="3266407" y="353059"/>
                </a:lnTo>
                <a:lnTo>
                  <a:pt x="7476108" y="353059"/>
                </a:lnTo>
                <a:lnTo>
                  <a:pt x="7476108" y="308609"/>
                </a:lnTo>
                <a:lnTo>
                  <a:pt x="3544951" y="308609"/>
                </a:lnTo>
                <a:lnTo>
                  <a:pt x="3524496" y="307339"/>
                </a:lnTo>
                <a:close/>
              </a:path>
              <a:path w="7476490" h="886459">
                <a:moveTo>
                  <a:pt x="3597671" y="275589"/>
                </a:moveTo>
                <a:lnTo>
                  <a:pt x="3582701" y="285750"/>
                </a:lnTo>
                <a:lnTo>
                  <a:pt x="3569207" y="299719"/>
                </a:lnTo>
                <a:lnTo>
                  <a:pt x="3544951" y="308609"/>
                </a:lnTo>
                <a:lnTo>
                  <a:pt x="7476108" y="308609"/>
                </a:lnTo>
                <a:lnTo>
                  <a:pt x="7476108" y="280669"/>
                </a:lnTo>
                <a:lnTo>
                  <a:pt x="3626357" y="280669"/>
                </a:lnTo>
                <a:lnTo>
                  <a:pt x="3597671" y="275589"/>
                </a:lnTo>
                <a:close/>
              </a:path>
              <a:path w="7476490" h="886459">
                <a:moveTo>
                  <a:pt x="3763136" y="226059"/>
                </a:moveTo>
                <a:lnTo>
                  <a:pt x="3746500" y="226059"/>
                </a:lnTo>
                <a:lnTo>
                  <a:pt x="3733545" y="231139"/>
                </a:lnTo>
                <a:lnTo>
                  <a:pt x="3728392" y="232409"/>
                </a:lnTo>
                <a:lnTo>
                  <a:pt x="3722131" y="233679"/>
                </a:lnTo>
                <a:lnTo>
                  <a:pt x="3715132" y="234950"/>
                </a:lnTo>
                <a:lnTo>
                  <a:pt x="3707764" y="237489"/>
                </a:lnTo>
                <a:lnTo>
                  <a:pt x="3683507" y="242569"/>
                </a:lnTo>
                <a:lnTo>
                  <a:pt x="3685539" y="245109"/>
                </a:lnTo>
                <a:lnTo>
                  <a:pt x="3674560" y="254000"/>
                </a:lnTo>
                <a:lnTo>
                  <a:pt x="3651138" y="261619"/>
                </a:lnTo>
                <a:lnTo>
                  <a:pt x="3630122" y="269239"/>
                </a:lnTo>
                <a:lnTo>
                  <a:pt x="3626357" y="280669"/>
                </a:lnTo>
                <a:lnTo>
                  <a:pt x="7476108" y="280669"/>
                </a:lnTo>
                <a:lnTo>
                  <a:pt x="7476108" y="261619"/>
                </a:lnTo>
                <a:lnTo>
                  <a:pt x="4126356" y="261619"/>
                </a:lnTo>
                <a:lnTo>
                  <a:pt x="4074862" y="259079"/>
                </a:lnTo>
                <a:lnTo>
                  <a:pt x="4056681" y="255269"/>
                </a:lnTo>
                <a:lnTo>
                  <a:pt x="3975100" y="255269"/>
                </a:lnTo>
                <a:lnTo>
                  <a:pt x="3972210" y="254000"/>
                </a:lnTo>
                <a:lnTo>
                  <a:pt x="3834514" y="254000"/>
                </a:lnTo>
                <a:lnTo>
                  <a:pt x="3826541" y="248919"/>
                </a:lnTo>
                <a:lnTo>
                  <a:pt x="3814234" y="240029"/>
                </a:lnTo>
                <a:lnTo>
                  <a:pt x="3769566" y="240029"/>
                </a:lnTo>
                <a:lnTo>
                  <a:pt x="3763273" y="237489"/>
                </a:lnTo>
                <a:lnTo>
                  <a:pt x="3761993" y="233679"/>
                </a:lnTo>
                <a:lnTo>
                  <a:pt x="3763136" y="226059"/>
                </a:lnTo>
                <a:close/>
              </a:path>
              <a:path w="7476490" h="886459">
                <a:moveTo>
                  <a:pt x="4143309" y="251459"/>
                </a:moveTo>
                <a:lnTo>
                  <a:pt x="4126356" y="261619"/>
                </a:lnTo>
                <a:lnTo>
                  <a:pt x="7476108" y="261619"/>
                </a:lnTo>
                <a:lnTo>
                  <a:pt x="7476108" y="256540"/>
                </a:lnTo>
                <a:lnTo>
                  <a:pt x="5969254" y="256539"/>
                </a:lnTo>
                <a:lnTo>
                  <a:pt x="5968622" y="255269"/>
                </a:lnTo>
                <a:lnTo>
                  <a:pt x="4176452" y="255269"/>
                </a:lnTo>
                <a:lnTo>
                  <a:pt x="4157297" y="254000"/>
                </a:lnTo>
                <a:lnTo>
                  <a:pt x="4143309" y="251459"/>
                </a:lnTo>
                <a:close/>
              </a:path>
              <a:path w="7476490" h="886459">
                <a:moveTo>
                  <a:pt x="5999007" y="245109"/>
                </a:moveTo>
                <a:lnTo>
                  <a:pt x="5989256" y="247650"/>
                </a:lnTo>
                <a:lnTo>
                  <a:pt x="5978362" y="252729"/>
                </a:lnTo>
                <a:lnTo>
                  <a:pt x="5969254" y="256539"/>
                </a:lnTo>
                <a:lnTo>
                  <a:pt x="7476108" y="256540"/>
                </a:lnTo>
                <a:lnTo>
                  <a:pt x="7476108" y="250189"/>
                </a:lnTo>
                <a:lnTo>
                  <a:pt x="6004686" y="250189"/>
                </a:lnTo>
                <a:lnTo>
                  <a:pt x="5999007" y="245109"/>
                </a:lnTo>
                <a:close/>
              </a:path>
              <a:path w="7476490" h="886459">
                <a:moveTo>
                  <a:pt x="3999162" y="246379"/>
                </a:moveTo>
                <a:lnTo>
                  <a:pt x="3975100" y="255269"/>
                </a:lnTo>
                <a:lnTo>
                  <a:pt x="4056681" y="255269"/>
                </a:lnTo>
                <a:lnTo>
                  <a:pt x="4032440" y="250189"/>
                </a:lnTo>
                <a:lnTo>
                  <a:pt x="3999162" y="246379"/>
                </a:lnTo>
                <a:close/>
              </a:path>
              <a:path w="7476490" h="886459">
                <a:moveTo>
                  <a:pt x="4276407" y="227329"/>
                </a:moveTo>
                <a:lnTo>
                  <a:pt x="4262628" y="227329"/>
                </a:lnTo>
                <a:lnTo>
                  <a:pt x="4246983" y="231139"/>
                </a:lnTo>
                <a:lnTo>
                  <a:pt x="4230052" y="234950"/>
                </a:lnTo>
                <a:lnTo>
                  <a:pt x="4215979" y="238759"/>
                </a:lnTo>
                <a:lnTo>
                  <a:pt x="4208907" y="238759"/>
                </a:lnTo>
                <a:lnTo>
                  <a:pt x="4176452" y="255269"/>
                </a:lnTo>
                <a:lnTo>
                  <a:pt x="5968622" y="255269"/>
                </a:lnTo>
                <a:lnTo>
                  <a:pt x="5967991" y="254000"/>
                </a:lnTo>
                <a:lnTo>
                  <a:pt x="5895336" y="254000"/>
                </a:lnTo>
                <a:lnTo>
                  <a:pt x="5866495" y="251459"/>
                </a:lnTo>
                <a:lnTo>
                  <a:pt x="5850822" y="245109"/>
                </a:lnTo>
                <a:lnTo>
                  <a:pt x="5845660" y="240029"/>
                </a:lnTo>
                <a:lnTo>
                  <a:pt x="5786628" y="240029"/>
                </a:lnTo>
                <a:lnTo>
                  <a:pt x="5744304" y="234950"/>
                </a:lnTo>
                <a:lnTo>
                  <a:pt x="5692519" y="231139"/>
                </a:lnTo>
                <a:lnTo>
                  <a:pt x="5638211" y="228600"/>
                </a:lnTo>
                <a:lnTo>
                  <a:pt x="4290282" y="228600"/>
                </a:lnTo>
                <a:lnTo>
                  <a:pt x="4276407" y="227329"/>
                </a:lnTo>
                <a:close/>
              </a:path>
              <a:path w="7476490" h="886459">
                <a:moveTo>
                  <a:pt x="3846449" y="232409"/>
                </a:moveTo>
                <a:lnTo>
                  <a:pt x="3843274" y="241300"/>
                </a:lnTo>
                <a:lnTo>
                  <a:pt x="3834514" y="254000"/>
                </a:lnTo>
                <a:lnTo>
                  <a:pt x="3972210" y="254000"/>
                </a:lnTo>
                <a:lnTo>
                  <a:pt x="3954875" y="246379"/>
                </a:lnTo>
                <a:lnTo>
                  <a:pt x="3947107" y="238759"/>
                </a:lnTo>
                <a:lnTo>
                  <a:pt x="3912869" y="238759"/>
                </a:lnTo>
                <a:lnTo>
                  <a:pt x="3905888" y="236219"/>
                </a:lnTo>
                <a:lnTo>
                  <a:pt x="3889692" y="234950"/>
                </a:lnTo>
                <a:lnTo>
                  <a:pt x="3862704" y="234950"/>
                </a:lnTo>
                <a:lnTo>
                  <a:pt x="3846449" y="232409"/>
                </a:lnTo>
                <a:close/>
              </a:path>
              <a:path w="7476490" h="886459">
                <a:moveTo>
                  <a:pt x="5959443" y="247650"/>
                </a:moveTo>
                <a:lnTo>
                  <a:pt x="5950394" y="247650"/>
                </a:lnTo>
                <a:lnTo>
                  <a:pt x="5942583" y="250189"/>
                </a:lnTo>
                <a:lnTo>
                  <a:pt x="5895336" y="254000"/>
                </a:lnTo>
                <a:lnTo>
                  <a:pt x="5967991" y="254000"/>
                </a:lnTo>
                <a:lnTo>
                  <a:pt x="5966729" y="251459"/>
                </a:lnTo>
                <a:lnTo>
                  <a:pt x="5959443" y="247650"/>
                </a:lnTo>
                <a:close/>
              </a:path>
              <a:path w="7476490" h="886459">
                <a:moveTo>
                  <a:pt x="6146545" y="220979"/>
                </a:moveTo>
                <a:lnTo>
                  <a:pt x="6113236" y="233679"/>
                </a:lnTo>
                <a:lnTo>
                  <a:pt x="6078188" y="242569"/>
                </a:lnTo>
                <a:lnTo>
                  <a:pt x="6041854" y="247650"/>
                </a:lnTo>
                <a:lnTo>
                  <a:pt x="6004686" y="250189"/>
                </a:lnTo>
                <a:lnTo>
                  <a:pt x="7476108" y="250189"/>
                </a:lnTo>
                <a:lnTo>
                  <a:pt x="7476108" y="223519"/>
                </a:lnTo>
                <a:lnTo>
                  <a:pt x="6200278" y="223519"/>
                </a:lnTo>
                <a:lnTo>
                  <a:pt x="6146545" y="220979"/>
                </a:lnTo>
                <a:close/>
              </a:path>
              <a:path w="7476490" h="886459">
                <a:moveTo>
                  <a:pt x="3681349" y="240029"/>
                </a:moveTo>
                <a:lnTo>
                  <a:pt x="3681983" y="242569"/>
                </a:lnTo>
                <a:lnTo>
                  <a:pt x="3683507" y="242569"/>
                </a:lnTo>
                <a:lnTo>
                  <a:pt x="3681349" y="240029"/>
                </a:lnTo>
                <a:close/>
              </a:path>
              <a:path w="7476490" h="886459">
                <a:moveTo>
                  <a:pt x="3682103" y="236518"/>
                </a:moveTo>
                <a:lnTo>
                  <a:pt x="3680459" y="238759"/>
                </a:lnTo>
                <a:lnTo>
                  <a:pt x="3681349" y="240029"/>
                </a:lnTo>
                <a:lnTo>
                  <a:pt x="3681094" y="238759"/>
                </a:lnTo>
                <a:lnTo>
                  <a:pt x="3682103" y="236518"/>
                </a:lnTo>
                <a:close/>
              </a:path>
              <a:path w="7476490" h="886459">
                <a:moveTo>
                  <a:pt x="3792474" y="238759"/>
                </a:moveTo>
                <a:lnTo>
                  <a:pt x="3779692" y="240029"/>
                </a:lnTo>
                <a:lnTo>
                  <a:pt x="3814234" y="240029"/>
                </a:lnTo>
                <a:lnTo>
                  <a:pt x="3792474" y="238759"/>
                </a:lnTo>
                <a:close/>
              </a:path>
              <a:path w="7476490" h="886459">
                <a:moveTo>
                  <a:pt x="5830427" y="227329"/>
                </a:moveTo>
                <a:lnTo>
                  <a:pt x="5815040" y="229869"/>
                </a:lnTo>
                <a:lnTo>
                  <a:pt x="5786628" y="240029"/>
                </a:lnTo>
                <a:lnTo>
                  <a:pt x="5845660" y="240029"/>
                </a:lnTo>
                <a:lnTo>
                  <a:pt x="5843079" y="237489"/>
                </a:lnTo>
                <a:lnTo>
                  <a:pt x="5838027" y="231139"/>
                </a:lnTo>
                <a:lnTo>
                  <a:pt x="5830427" y="227329"/>
                </a:lnTo>
                <a:close/>
              </a:path>
              <a:path w="7476490" h="886459">
                <a:moveTo>
                  <a:pt x="3931951" y="229869"/>
                </a:moveTo>
                <a:lnTo>
                  <a:pt x="3912869" y="238759"/>
                </a:lnTo>
                <a:lnTo>
                  <a:pt x="3947107" y="238759"/>
                </a:lnTo>
                <a:lnTo>
                  <a:pt x="3943223" y="234950"/>
                </a:lnTo>
                <a:lnTo>
                  <a:pt x="3931951" y="229869"/>
                </a:lnTo>
                <a:close/>
              </a:path>
              <a:path w="7476490" h="886459">
                <a:moveTo>
                  <a:pt x="4611592" y="140969"/>
                </a:moveTo>
                <a:lnTo>
                  <a:pt x="4476592" y="162559"/>
                </a:lnTo>
                <a:lnTo>
                  <a:pt x="4424746" y="175259"/>
                </a:lnTo>
                <a:lnTo>
                  <a:pt x="4371863" y="194309"/>
                </a:lnTo>
                <a:lnTo>
                  <a:pt x="4318127" y="220979"/>
                </a:lnTo>
                <a:lnTo>
                  <a:pt x="4304204" y="228600"/>
                </a:lnTo>
                <a:lnTo>
                  <a:pt x="5638211" y="228600"/>
                </a:lnTo>
                <a:lnTo>
                  <a:pt x="5588316" y="224789"/>
                </a:lnTo>
                <a:lnTo>
                  <a:pt x="5549773" y="219709"/>
                </a:lnTo>
                <a:lnTo>
                  <a:pt x="5524404" y="209550"/>
                </a:lnTo>
                <a:lnTo>
                  <a:pt x="5514657" y="196850"/>
                </a:lnTo>
                <a:lnTo>
                  <a:pt x="5505195" y="184150"/>
                </a:lnTo>
                <a:lnTo>
                  <a:pt x="5495391" y="181609"/>
                </a:lnTo>
                <a:lnTo>
                  <a:pt x="4954603" y="181609"/>
                </a:lnTo>
                <a:lnTo>
                  <a:pt x="4934077" y="175259"/>
                </a:lnTo>
                <a:lnTo>
                  <a:pt x="4930167" y="162559"/>
                </a:lnTo>
                <a:lnTo>
                  <a:pt x="4876534" y="157479"/>
                </a:lnTo>
                <a:lnTo>
                  <a:pt x="4840142" y="157479"/>
                </a:lnTo>
                <a:lnTo>
                  <a:pt x="4835626" y="156209"/>
                </a:lnTo>
                <a:lnTo>
                  <a:pt x="4656746" y="156209"/>
                </a:lnTo>
                <a:lnTo>
                  <a:pt x="4643040" y="152400"/>
                </a:lnTo>
                <a:lnTo>
                  <a:pt x="4630890" y="146050"/>
                </a:lnTo>
                <a:lnTo>
                  <a:pt x="4611592" y="140969"/>
                </a:lnTo>
                <a:close/>
              </a:path>
              <a:path w="7476490" h="886459">
                <a:moveTo>
                  <a:pt x="6257035" y="184150"/>
                </a:moveTo>
                <a:lnTo>
                  <a:pt x="6239021" y="195579"/>
                </a:lnTo>
                <a:lnTo>
                  <a:pt x="6225603" y="212089"/>
                </a:lnTo>
                <a:lnTo>
                  <a:pt x="6200278" y="223519"/>
                </a:lnTo>
                <a:lnTo>
                  <a:pt x="7476108" y="223519"/>
                </a:lnTo>
                <a:lnTo>
                  <a:pt x="7476108" y="204469"/>
                </a:lnTo>
                <a:lnTo>
                  <a:pt x="6515707" y="204469"/>
                </a:lnTo>
                <a:lnTo>
                  <a:pt x="6504740" y="198119"/>
                </a:lnTo>
                <a:lnTo>
                  <a:pt x="6399657" y="198119"/>
                </a:lnTo>
                <a:lnTo>
                  <a:pt x="6357816" y="194309"/>
                </a:lnTo>
                <a:lnTo>
                  <a:pt x="6294518" y="194309"/>
                </a:lnTo>
                <a:lnTo>
                  <a:pt x="6257035" y="184150"/>
                </a:lnTo>
                <a:close/>
              </a:path>
              <a:path w="7476490" h="886459">
                <a:moveTo>
                  <a:pt x="6606539" y="166369"/>
                </a:moveTo>
                <a:lnTo>
                  <a:pt x="6573690" y="179069"/>
                </a:lnTo>
                <a:lnTo>
                  <a:pt x="6544341" y="196850"/>
                </a:lnTo>
                <a:lnTo>
                  <a:pt x="6515707" y="204469"/>
                </a:lnTo>
                <a:lnTo>
                  <a:pt x="7476108" y="204469"/>
                </a:lnTo>
                <a:lnTo>
                  <a:pt x="7476108" y="179069"/>
                </a:lnTo>
                <a:lnTo>
                  <a:pt x="6865207" y="179069"/>
                </a:lnTo>
                <a:lnTo>
                  <a:pt x="6856535" y="177800"/>
                </a:lnTo>
                <a:lnTo>
                  <a:pt x="6848870" y="173989"/>
                </a:lnTo>
                <a:lnTo>
                  <a:pt x="6692265" y="173989"/>
                </a:lnTo>
                <a:lnTo>
                  <a:pt x="6646926" y="167639"/>
                </a:lnTo>
                <a:lnTo>
                  <a:pt x="6606539" y="166369"/>
                </a:lnTo>
                <a:close/>
              </a:path>
              <a:path w="7476490" h="886459">
                <a:moveTo>
                  <a:pt x="6485001" y="186689"/>
                </a:moveTo>
                <a:lnTo>
                  <a:pt x="6463539" y="193039"/>
                </a:lnTo>
                <a:lnTo>
                  <a:pt x="6415903" y="195579"/>
                </a:lnTo>
                <a:lnTo>
                  <a:pt x="6399657" y="198119"/>
                </a:lnTo>
                <a:lnTo>
                  <a:pt x="6504740" y="198119"/>
                </a:lnTo>
                <a:lnTo>
                  <a:pt x="6485001" y="186689"/>
                </a:lnTo>
                <a:close/>
              </a:path>
              <a:path w="7476490" h="886459">
                <a:moveTo>
                  <a:pt x="4987369" y="170179"/>
                </a:moveTo>
                <a:lnTo>
                  <a:pt x="4971033" y="175259"/>
                </a:lnTo>
                <a:lnTo>
                  <a:pt x="4954603" y="181609"/>
                </a:lnTo>
                <a:lnTo>
                  <a:pt x="5495391" y="181609"/>
                </a:lnTo>
                <a:lnTo>
                  <a:pt x="5480684" y="177800"/>
                </a:lnTo>
                <a:lnTo>
                  <a:pt x="5430166" y="173989"/>
                </a:lnTo>
                <a:lnTo>
                  <a:pt x="5007609" y="173989"/>
                </a:lnTo>
                <a:lnTo>
                  <a:pt x="4987369" y="170179"/>
                </a:lnTo>
                <a:close/>
              </a:path>
              <a:path w="7476490" h="886459">
                <a:moveTo>
                  <a:pt x="7095603" y="76200"/>
                </a:moveTo>
                <a:lnTo>
                  <a:pt x="7077583" y="88900"/>
                </a:lnTo>
                <a:lnTo>
                  <a:pt x="7067500" y="116839"/>
                </a:lnTo>
                <a:lnTo>
                  <a:pt x="7032831" y="127000"/>
                </a:lnTo>
                <a:lnTo>
                  <a:pt x="6987232" y="129539"/>
                </a:lnTo>
                <a:lnTo>
                  <a:pt x="6944359" y="138429"/>
                </a:lnTo>
                <a:lnTo>
                  <a:pt x="6934152" y="152400"/>
                </a:lnTo>
                <a:lnTo>
                  <a:pt x="6907180" y="154939"/>
                </a:lnTo>
                <a:lnTo>
                  <a:pt x="6886638" y="156209"/>
                </a:lnTo>
                <a:lnTo>
                  <a:pt x="6895718" y="167639"/>
                </a:lnTo>
                <a:lnTo>
                  <a:pt x="6876784" y="176529"/>
                </a:lnTo>
                <a:lnTo>
                  <a:pt x="6865207" y="179069"/>
                </a:lnTo>
                <a:lnTo>
                  <a:pt x="7476108" y="179069"/>
                </a:lnTo>
                <a:lnTo>
                  <a:pt x="7476108" y="82550"/>
                </a:lnTo>
                <a:lnTo>
                  <a:pt x="7146502" y="82550"/>
                </a:lnTo>
                <a:lnTo>
                  <a:pt x="7122398" y="80009"/>
                </a:lnTo>
                <a:lnTo>
                  <a:pt x="7095603" y="76200"/>
                </a:lnTo>
                <a:close/>
              </a:path>
              <a:path w="7476490" h="886459">
                <a:moveTo>
                  <a:pt x="5118401" y="138429"/>
                </a:moveTo>
                <a:lnTo>
                  <a:pt x="5104701" y="139700"/>
                </a:lnTo>
                <a:lnTo>
                  <a:pt x="5090239" y="151129"/>
                </a:lnTo>
                <a:lnTo>
                  <a:pt x="5065394" y="158750"/>
                </a:lnTo>
                <a:lnTo>
                  <a:pt x="5045775" y="163829"/>
                </a:lnTo>
                <a:lnTo>
                  <a:pt x="5035407" y="168909"/>
                </a:lnTo>
                <a:lnTo>
                  <a:pt x="5025586" y="172719"/>
                </a:lnTo>
                <a:lnTo>
                  <a:pt x="5007609" y="173989"/>
                </a:lnTo>
                <a:lnTo>
                  <a:pt x="5430166" y="173989"/>
                </a:lnTo>
                <a:lnTo>
                  <a:pt x="5382672" y="168909"/>
                </a:lnTo>
                <a:lnTo>
                  <a:pt x="5367397" y="167639"/>
                </a:lnTo>
                <a:lnTo>
                  <a:pt x="5291328" y="167639"/>
                </a:lnTo>
                <a:lnTo>
                  <a:pt x="5288549" y="166369"/>
                </a:lnTo>
                <a:lnTo>
                  <a:pt x="5222366" y="166369"/>
                </a:lnTo>
                <a:lnTo>
                  <a:pt x="5195431" y="161289"/>
                </a:lnTo>
                <a:lnTo>
                  <a:pt x="5140959" y="161289"/>
                </a:lnTo>
                <a:lnTo>
                  <a:pt x="5118401" y="138429"/>
                </a:lnTo>
                <a:close/>
              </a:path>
              <a:path w="7476490" h="886459">
                <a:moveTo>
                  <a:pt x="6769227" y="149859"/>
                </a:moveTo>
                <a:lnTo>
                  <a:pt x="6735413" y="172719"/>
                </a:lnTo>
                <a:lnTo>
                  <a:pt x="6692265" y="173989"/>
                </a:lnTo>
                <a:lnTo>
                  <a:pt x="6848870" y="173989"/>
                </a:lnTo>
                <a:lnTo>
                  <a:pt x="6846315" y="172719"/>
                </a:lnTo>
                <a:lnTo>
                  <a:pt x="6820447" y="171450"/>
                </a:lnTo>
                <a:lnTo>
                  <a:pt x="6801008" y="165100"/>
                </a:lnTo>
                <a:lnTo>
                  <a:pt x="6784951" y="156209"/>
                </a:lnTo>
                <a:lnTo>
                  <a:pt x="6769227" y="149859"/>
                </a:lnTo>
                <a:close/>
              </a:path>
              <a:path w="7476490" h="886459">
                <a:moveTo>
                  <a:pt x="5336845" y="165100"/>
                </a:moveTo>
                <a:lnTo>
                  <a:pt x="5291328" y="167639"/>
                </a:lnTo>
                <a:lnTo>
                  <a:pt x="5367397" y="167639"/>
                </a:lnTo>
                <a:lnTo>
                  <a:pt x="5336845" y="165100"/>
                </a:lnTo>
                <a:close/>
              </a:path>
              <a:path w="7476490" h="886459">
                <a:moveTo>
                  <a:pt x="5257800" y="156209"/>
                </a:moveTo>
                <a:lnTo>
                  <a:pt x="5240464" y="157479"/>
                </a:lnTo>
                <a:lnTo>
                  <a:pt x="5222366" y="166369"/>
                </a:lnTo>
                <a:lnTo>
                  <a:pt x="5288549" y="166369"/>
                </a:lnTo>
                <a:lnTo>
                  <a:pt x="5274659" y="160019"/>
                </a:lnTo>
                <a:lnTo>
                  <a:pt x="5257800" y="156209"/>
                </a:lnTo>
                <a:close/>
              </a:path>
              <a:path w="7476490" h="886459">
                <a:moveTo>
                  <a:pt x="5163413" y="153669"/>
                </a:moveTo>
                <a:lnTo>
                  <a:pt x="5140959" y="161289"/>
                </a:lnTo>
                <a:lnTo>
                  <a:pt x="5195431" y="161289"/>
                </a:lnTo>
                <a:lnTo>
                  <a:pt x="5188698" y="160019"/>
                </a:lnTo>
                <a:lnTo>
                  <a:pt x="5174186" y="154939"/>
                </a:lnTo>
                <a:lnTo>
                  <a:pt x="5163413" y="153669"/>
                </a:lnTo>
                <a:close/>
              </a:path>
              <a:path w="7476490" h="886459">
                <a:moveTo>
                  <a:pt x="4865624" y="146050"/>
                </a:moveTo>
                <a:lnTo>
                  <a:pt x="4840142" y="157479"/>
                </a:lnTo>
                <a:lnTo>
                  <a:pt x="4876534" y="157479"/>
                </a:lnTo>
                <a:lnTo>
                  <a:pt x="4865624" y="146050"/>
                </a:lnTo>
                <a:close/>
              </a:path>
              <a:path w="7476490" h="886459">
                <a:moveTo>
                  <a:pt x="4723637" y="132079"/>
                </a:moveTo>
                <a:lnTo>
                  <a:pt x="4680711" y="151129"/>
                </a:lnTo>
                <a:lnTo>
                  <a:pt x="4656746" y="156209"/>
                </a:lnTo>
                <a:lnTo>
                  <a:pt x="4835626" y="156209"/>
                </a:lnTo>
                <a:lnTo>
                  <a:pt x="4822078" y="152400"/>
                </a:lnTo>
                <a:lnTo>
                  <a:pt x="4811792" y="146050"/>
                </a:lnTo>
                <a:lnTo>
                  <a:pt x="4746704" y="146050"/>
                </a:lnTo>
                <a:lnTo>
                  <a:pt x="4734700" y="142239"/>
                </a:lnTo>
                <a:lnTo>
                  <a:pt x="4723637" y="132079"/>
                </a:lnTo>
                <a:close/>
              </a:path>
              <a:path w="7476490" h="886459">
                <a:moveTo>
                  <a:pt x="4776724" y="138429"/>
                </a:moveTo>
                <a:lnTo>
                  <a:pt x="4760446" y="144779"/>
                </a:lnTo>
                <a:lnTo>
                  <a:pt x="4746704" y="146050"/>
                </a:lnTo>
                <a:lnTo>
                  <a:pt x="4811792" y="146050"/>
                </a:lnTo>
                <a:lnTo>
                  <a:pt x="4803562" y="140969"/>
                </a:lnTo>
                <a:lnTo>
                  <a:pt x="4776724" y="138429"/>
                </a:lnTo>
                <a:close/>
              </a:path>
              <a:path w="7476490" h="886459">
                <a:moveTo>
                  <a:pt x="7156450" y="68579"/>
                </a:moveTo>
                <a:lnTo>
                  <a:pt x="7146502" y="82550"/>
                </a:lnTo>
                <a:lnTo>
                  <a:pt x="7476108" y="82550"/>
                </a:lnTo>
                <a:lnTo>
                  <a:pt x="7476108" y="74929"/>
                </a:lnTo>
                <a:lnTo>
                  <a:pt x="7181695" y="74929"/>
                </a:lnTo>
                <a:lnTo>
                  <a:pt x="7156450" y="68579"/>
                </a:lnTo>
                <a:close/>
              </a:path>
              <a:path w="7476490" h="886459">
                <a:moveTo>
                  <a:pt x="7295324" y="38100"/>
                </a:moveTo>
                <a:lnTo>
                  <a:pt x="7287188" y="41909"/>
                </a:lnTo>
                <a:lnTo>
                  <a:pt x="7280529" y="50800"/>
                </a:lnTo>
                <a:lnTo>
                  <a:pt x="7245711" y="57150"/>
                </a:lnTo>
                <a:lnTo>
                  <a:pt x="7212107" y="68579"/>
                </a:lnTo>
                <a:lnTo>
                  <a:pt x="7181695" y="74929"/>
                </a:lnTo>
                <a:lnTo>
                  <a:pt x="7476108" y="74929"/>
                </a:lnTo>
                <a:lnTo>
                  <a:pt x="7476108" y="43179"/>
                </a:lnTo>
                <a:lnTo>
                  <a:pt x="7318120" y="43179"/>
                </a:lnTo>
                <a:lnTo>
                  <a:pt x="7305460" y="39369"/>
                </a:lnTo>
                <a:lnTo>
                  <a:pt x="7295324" y="38100"/>
                </a:lnTo>
                <a:close/>
              </a:path>
              <a:path w="7476490" h="886459">
                <a:moveTo>
                  <a:pt x="7476108" y="0"/>
                </a:moveTo>
                <a:lnTo>
                  <a:pt x="7405751" y="29209"/>
                </a:lnTo>
                <a:lnTo>
                  <a:pt x="7383272" y="35559"/>
                </a:lnTo>
                <a:lnTo>
                  <a:pt x="7361078" y="40640"/>
                </a:lnTo>
                <a:lnTo>
                  <a:pt x="7339314" y="43179"/>
                </a:lnTo>
                <a:lnTo>
                  <a:pt x="7476108" y="43179"/>
                </a:lnTo>
                <a:lnTo>
                  <a:pt x="7476108" y="0"/>
                </a:lnTo>
                <a:close/>
              </a:path>
            </a:pathLst>
          </a:custGeom>
          <a:solidFill>
            <a:srgbClr val="82766A">
              <a:alpha val="1490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77274858-3b1d-4431-8679-d878f40e28fd}" enabled="1" method="Privileged" siteId="{bda528f7-fca9-432f-bc98-bd7e90d40906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724</Words>
  <Application>Microsoft Office PowerPoint</Application>
  <PresentationFormat>Widescreen</PresentationFormat>
  <Paragraphs>77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Century Gothic</vt:lpstr>
      <vt:lpstr>Verdana</vt:lpstr>
      <vt:lpstr>Office Theme</vt:lpstr>
      <vt:lpstr>PowerPoint Presentation</vt:lpstr>
      <vt:lpstr>PowerPoint Presentation</vt:lpstr>
      <vt:lpstr>Talking Points</vt:lpstr>
      <vt:lpstr>Level Up: Gaming</vt:lpstr>
      <vt:lpstr>Why are we talking about gaming in a gambling seminar?</vt:lpstr>
      <vt:lpstr>Youth Gambling Survey 1040 Responses</vt:lpstr>
      <vt:lpstr>Survey Overview</vt:lpstr>
      <vt:lpstr>PowerPoint Presentation</vt:lpstr>
      <vt:lpstr>Key Insight</vt:lpstr>
      <vt:lpstr>PowerPoint Presentation</vt:lpstr>
      <vt:lpstr>Key Insight</vt:lpstr>
      <vt:lpstr>PowerPoint Presentation</vt:lpstr>
      <vt:lpstr>Key Insight</vt:lpstr>
      <vt:lpstr>PowerPoint Presentation</vt:lpstr>
      <vt:lpstr>Key Insight</vt:lpstr>
      <vt:lpstr>PowerPoint Presentation</vt:lpstr>
      <vt:lpstr>Key Insight</vt:lpstr>
      <vt:lpstr>PowerPoint Presentation</vt:lpstr>
      <vt:lpstr>Key Insight</vt:lpstr>
      <vt:lpstr>PowerPoint Presentation</vt:lpstr>
      <vt:lpstr>Key Insight</vt:lpstr>
      <vt:lpstr>PowerPoint Presentation</vt:lpstr>
      <vt:lpstr>Key Insight</vt:lpstr>
      <vt:lpstr>PowerPoint Presentation</vt:lpstr>
      <vt:lpstr>Key Insight</vt:lpstr>
      <vt:lpstr>Quotes From Survey Participants</vt:lpstr>
      <vt:lpstr>Quotes From Survey Participants</vt:lpstr>
      <vt:lpstr>Quotes From Survey Participants</vt:lpstr>
      <vt:lpstr>Our Key Takeaways for Level Up Students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Tracey Nye</dc:creator>
  <cp:lastModifiedBy>Malerba, Adam (DHS)</cp:lastModifiedBy>
  <cp:revision>1</cp:revision>
  <dcterms:created xsi:type="dcterms:W3CDTF">2025-10-16T06:36:49Z</dcterms:created>
  <dcterms:modified xsi:type="dcterms:W3CDTF">2025-10-16T06:37:54Z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2025-10-16T00:00:00Z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2025-10-16T00:00:00Z</vt:filetime>
  </property>
  <property fmtid="{D5CDD505-2E9C-101B-9397-08002B2CF9AE}" pid="5" name="Producer">
    <vt:lpwstr>Microsoft® PowerPoint® for Microsoft 365</vt:lpwstr>
  </property>
  <property fmtid="{D5CDD505-2E9C-101B-9397-08002B2CF9AE}" pid="6" name="ClassificationContentMarkingHeaderLocations">
    <vt:lpwstr>Office Theme:8</vt:lpwstr>
  </property>
  <property fmtid="{D5CDD505-2E9C-101B-9397-08002B2CF9AE}" pid="7" name="ClassificationContentMarkingHeaderText">
    <vt:lpwstr>OFFICIAL</vt:lpwstr>
  </property>
</Properties>
</file>