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erba, Adam (DHS)" userId="83bdf908-d24b-4873-bfbf-ab82ce8a5eb2" providerId="ADAL" clId="{A4066E30-EF0E-44D7-B05B-28615E68926B}"/>
    <pc:docChg chg="mod modMainMaster">
      <pc:chgData name="Malerba, Adam (DHS)" userId="83bdf908-d24b-4873-bfbf-ab82ce8a5eb2" providerId="ADAL" clId="{A4066E30-EF0E-44D7-B05B-28615E68926B}" dt="2025-10-16T02:35:58.865" v="1" actId="33475"/>
      <pc:docMkLst>
        <pc:docMk/>
      </pc:docMkLst>
      <pc:sldMasterChg chg="addSp mod">
        <pc:chgData name="Malerba, Adam (DHS)" userId="83bdf908-d24b-4873-bfbf-ab82ce8a5eb2" providerId="ADAL" clId="{A4066E30-EF0E-44D7-B05B-28615E68926B}" dt="2025-10-16T02:35:58.834" v="0" actId="33475"/>
        <pc:sldMasterMkLst>
          <pc:docMk/>
          <pc:sldMasterMk cId="0" sldId="2147483648"/>
        </pc:sldMasterMkLst>
        <pc:spChg chg="add">
          <ac:chgData name="Malerba, Adam (DHS)" userId="83bdf908-d24b-4873-bfbf-ab82ce8a5eb2" providerId="ADAL" clId="{A4066E30-EF0E-44D7-B05B-28615E68926B}" dt="2025-10-16T02:35:58.834" v="0" actId="33475"/>
          <ac:spMkLst>
            <pc:docMk/>
            <pc:sldMasterMk cId="0" sldId="2147483648"/>
            <ac:spMk id="8" creationId="{02662FCF-B269-EBD9-796F-988AD18DF23E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78718" y="6366395"/>
            <a:ext cx="895692" cy="2891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62FCF-B269-EBD9-796F-988AD18DF23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9.png"/><Relationship Id="rId21" Type="http://schemas.openxmlformats.org/officeDocument/2006/relationships/image" Target="../media/image264.png"/><Relationship Id="rId34" Type="http://schemas.openxmlformats.org/officeDocument/2006/relationships/image" Target="../media/image277.png"/><Relationship Id="rId42" Type="http://schemas.openxmlformats.org/officeDocument/2006/relationships/image" Target="../media/image214.png"/><Relationship Id="rId47" Type="http://schemas.openxmlformats.org/officeDocument/2006/relationships/image" Target="../media/image164.png"/><Relationship Id="rId50" Type="http://schemas.openxmlformats.org/officeDocument/2006/relationships/image" Target="../media/image168.png"/><Relationship Id="rId55" Type="http://schemas.openxmlformats.org/officeDocument/2006/relationships/image" Target="../media/image176.png"/><Relationship Id="rId63" Type="http://schemas.openxmlformats.org/officeDocument/2006/relationships/image" Target="../media/image287.png"/><Relationship Id="rId7" Type="http://schemas.openxmlformats.org/officeDocument/2006/relationships/image" Target="../media/image151.png"/><Relationship Id="rId2" Type="http://schemas.openxmlformats.org/officeDocument/2006/relationships/image" Target="../media/image250.png"/><Relationship Id="rId16" Type="http://schemas.openxmlformats.org/officeDocument/2006/relationships/image" Target="../media/image259.png"/><Relationship Id="rId29" Type="http://schemas.openxmlformats.org/officeDocument/2006/relationships/image" Target="../media/image272.png"/><Relationship Id="rId11" Type="http://schemas.openxmlformats.org/officeDocument/2006/relationships/image" Target="../media/image254.png"/><Relationship Id="rId24" Type="http://schemas.openxmlformats.org/officeDocument/2006/relationships/image" Target="../media/image267.png"/><Relationship Id="rId32" Type="http://schemas.openxmlformats.org/officeDocument/2006/relationships/image" Target="../media/image275.png"/><Relationship Id="rId37" Type="http://schemas.openxmlformats.org/officeDocument/2006/relationships/image" Target="../media/image280.png"/><Relationship Id="rId40" Type="http://schemas.openxmlformats.org/officeDocument/2006/relationships/image" Target="../media/image160.png"/><Relationship Id="rId45" Type="http://schemas.openxmlformats.org/officeDocument/2006/relationships/image" Target="../media/image101.png"/><Relationship Id="rId53" Type="http://schemas.openxmlformats.org/officeDocument/2006/relationships/image" Target="../media/image174.png"/><Relationship Id="rId58" Type="http://schemas.openxmlformats.org/officeDocument/2006/relationships/image" Target="../media/image282.png"/><Relationship Id="rId5" Type="http://schemas.openxmlformats.org/officeDocument/2006/relationships/image" Target="../media/image1.png"/><Relationship Id="rId61" Type="http://schemas.openxmlformats.org/officeDocument/2006/relationships/image" Target="../media/image285.png"/><Relationship Id="rId19" Type="http://schemas.openxmlformats.org/officeDocument/2006/relationships/image" Target="../media/image26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Relationship Id="rId30" Type="http://schemas.openxmlformats.org/officeDocument/2006/relationships/image" Target="../media/image273.png"/><Relationship Id="rId35" Type="http://schemas.openxmlformats.org/officeDocument/2006/relationships/image" Target="../media/image278.png"/><Relationship Id="rId43" Type="http://schemas.openxmlformats.org/officeDocument/2006/relationships/image" Target="../media/image100.png"/><Relationship Id="rId48" Type="http://schemas.openxmlformats.org/officeDocument/2006/relationships/image" Target="../media/image166.png"/><Relationship Id="rId56" Type="http://schemas.openxmlformats.org/officeDocument/2006/relationships/image" Target="../media/image172.png"/><Relationship Id="rId64" Type="http://schemas.openxmlformats.org/officeDocument/2006/relationships/image" Target="../media/image288.png"/><Relationship Id="rId8" Type="http://schemas.openxmlformats.org/officeDocument/2006/relationships/image" Target="../media/image192.png"/><Relationship Id="rId51" Type="http://schemas.openxmlformats.org/officeDocument/2006/relationships/image" Target="../media/image169.png"/><Relationship Id="rId3" Type="http://schemas.openxmlformats.org/officeDocument/2006/relationships/image" Target="../media/image251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5" Type="http://schemas.openxmlformats.org/officeDocument/2006/relationships/image" Target="../media/image268.png"/><Relationship Id="rId33" Type="http://schemas.openxmlformats.org/officeDocument/2006/relationships/image" Target="../media/image276.png"/><Relationship Id="rId38" Type="http://schemas.openxmlformats.org/officeDocument/2006/relationships/image" Target="../media/image281.png"/><Relationship Id="rId46" Type="http://schemas.openxmlformats.org/officeDocument/2006/relationships/image" Target="../media/image163.png"/><Relationship Id="rId59" Type="http://schemas.openxmlformats.org/officeDocument/2006/relationships/image" Target="../media/image283.png"/><Relationship Id="rId20" Type="http://schemas.openxmlformats.org/officeDocument/2006/relationships/image" Target="../media/image263.png"/><Relationship Id="rId41" Type="http://schemas.openxmlformats.org/officeDocument/2006/relationships/image" Target="../media/image99.png"/><Relationship Id="rId54" Type="http://schemas.openxmlformats.org/officeDocument/2006/relationships/image" Target="../media/image175.png"/><Relationship Id="rId62" Type="http://schemas.openxmlformats.org/officeDocument/2006/relationships/image" Target="../media/image2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3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36" Type="http://schemas.openxmlformats.org/officeDocument/2006/relationships/image" Target="../media/image279.png"/><Relationship Id="rId49" Type="http://schemas.openxmlformats.org/officeDocument/2006/relationships/image" Target="../media/image167.png"/><Relationship Id="rId57" Type="http://schemas.openxmlformats.org/officeDocument/2006/relationships/image" Target="../media/image173.png"/><Relationship Id="rId10" Type="http://schemas.openxmlformats.org/officeDocument/2006/relationships/image" Target="../media/image194.png"/><Relationship Id="rId31" Type="http://schemas.openxmlformats.org/officeDocument/2006/relationships/image" Target="../media/image274.png"/><Relationship Id="rId44" Type="http://schemas.openxmlformats.org/officeDocument/2006/relationships/image" Target="../media/image162.png"/><Relationship Id="rId52" Type="http://schemas.openxmlformats.org/officeDocument/2006/relationships/image" Target="../media/image170.png"/><Relationship Id="rId60" Type="http://schemas.openxmlformats.org/officeDocument/2006/relationships/image" Target="../media/image284.png"/><Relationship Id="rId65" Type="http://schemas.openxmlformats.org/officeDocument/2006/relationships/image" Target="../media/image289.png"/><Relationship Id="rId4" Type="http://schemas.openxmlformats.org/officeDocument/2006/relationships/image" Target="../media/image252.png"/><Relationship Id="rId9" Type="http://schemas.openxmlformats.org/officeDocument/2006/relationships/image" Target="../media/image193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3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304.png"/><Relationship Id="rId26" Type="http://schemas.openxmlformats.org/officeDocument/2006/relationships/image" Target="../media/image309.png"/><Relationship Id="rId39" Type="http://schemas.openxmlformats.org/officeDocument/2006/relationships/image" Target="../media/image317.png"/><Relationship Id="rId21" Type="http://schemas.openxmlformats.org/officeDocument/2006/relationships/image" Target="../media/image307.png"/><Relationship Id="rId34" Type="http://schemas.openxmlformats.org/officeDocument/2006/relationships/image" Target="../media/image312.png"/><Relationship Id="rId42" Type="http://schemas.openxmlformats.org/officeDocument/2006/relationships/image" Target="../media/image320.png"/><Relationship Id="rId7" Type="http://schemas.openxmlformats.org/officeDocument/2006/relationships/image" Target="../media/image296.png"/><Relationship Id="rId2" Type="http://schemas.openxmlformats.org/officeDocument/2006/relationships/image" Target="../media/image292.png"/><Relationship Id="rId16" Type="http://schemas.openxmlformats.org/officeDocument/2006/relationships/image" Target="../media/image243.png"/><Relationship Id="rId20" Type="http://schemas.openxmlformats.org/officeDocument/2006/relationships/image" Target="../media/image306.png"/><Relationship Id="rId29" Type="http://schemas.openxmlformats.org/officeDocument/2006/relationships/image" Target="../media/image215.png"/><Relationship Id="rId41" Type="http://schemas.openxmlformats.org/officeDocument/2006/relationships/image" Target="../media/image3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24" Type="http://schemas.openxmlformats.org/officeDocument/2006/relationships/image" Target="../media/image160.png"/><Relationship Id="rId32" Type="http://schemas.openxmlformats.org/officeDocument/2006/relationships/image" Target="../media/image105.png"/><Relationship Id="rId37" Type="http://schemas.openxmlformats.org/officeDocument/2006/relationships/image" Target="../media/image315.png"/><Relationship Id="rId40" Type="http://schemas.openxmlformats.org/officeDocument/2006/relationships/image" Target="../media/image318.png"/><Relationship Id="rId5" Type="http://schemas.openxmlformats.org/officeDocument/2006/relationships/image" Target="../media/image294.png"/><Relationship Id="rId15" Type="http://schemas.openxmlformats.org/officeDocument/2006/relationships/image" Target="../media/image302.png"/><Relationship Id="rId23" Type="http://schemas.openxmlformats.org/officeDocument/2006/relationships/image" Target="../media/image308.png"/><Relationship Id="rId28" Type="http://schemas.openxmlformats.org/officeDocument/2006/relationships/image" Target="../media/image161.png"/><Relationship Id="rId36" Type="http://schemas.openxmlformats.org/officeDocument/2006/relationships/image" Target="../media/image314.png"/><Relationship Id="rId10" Type="http://schemas.openxmlformats.org/officeDocument/2006/relationships/image" Target="../media/image299.png"/><Relationship Id="rId19" Type="http://schemas.openxmlformats.org/officeDocument/2006/relationships/image" Target="../media/image305.png"/><Relationship Id="rId31" Type="http://schemas.openxmlformats.org/officeDocument/2006/relationships/image" Target="../media/image311.png"/><Relationship Id="rId4" Type="http://schemas.openxmlformats.org/officeDocument/2006/relationships/image" Target="../media/image1.png"/><Relationship Id="rId9" Type="http://schemas.openxmlformats.org/officeDocument/2006/relationships/image" Target="../media/image298.png"/><Relationship Id="rId14" Type="http://schemas.openxmlformats.org/officeDocument/2006/relationships/image" Target="../media/image301.png"/><Relationship Id="rId22" Type="http://schemas.openxmlformats.org/officeDocument/2006/relationships/image" Target="../media/image98.png"/><Relationship Id="rId27" Type="http://schemas.openxmlformats.org/officeDocument/2006/relationships/image" Target="../media/image310.png"/><Relationship Id="rId30" Type="http://schemas.openxmlformats.org/officeDocument/2006/relationships/image" Target="../media/image100.png"/><Relationship Id="rId35" Type="http://schemas.openxmlformats.org/officeDocument/2006/relationships/image" Target="../media/image313.png"/><Relationship Id="rId43" Type="http://schemas.openxmlformats.org/officeDocument/2006/relationships/image" Target="../media/image321.png"/><Relationship Id="rId8" Type="http://schemas.openxmlformats.org/officeDocument/2006/relationships/image" Target="../media/image297.png"/><Relationship Id="rId3" Type="http://schemas.openxmlformats.org/officeDocument/2006/relationships/image" Target="../media/image293.png"/><Relationship Id="rId12" Type="http://schemas.openxmlformats.org/officeDocument/2006/relationships/image" Target="../media/image91.png"/><Relationship Id="rId17" Type="http://schemas.openxmlformats.org/officeDocument/2006/relationships/image" Target="../media/image303.png"/><Relationship Id="rId25" Type="http://schemas.openxmlformats.org/officeDocument/2006/relationships/image" Target="../media/image212.png"/><Relationship Id="rId33" Type="http://schemas.openxmlformats.org/officeDocument/2006/relationships/image" Target="../media/image106.png"/><Relationship Id="rId38" Type="http://schemas.openxmlformats.org/officeDocument/2006/relationships/image" Target="../media/image31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image" Target="../media/image242.png"/><Relationship Id="rId26" Type="http://schemas.openxmlformats.org/officeDocument/2006/relationships/image" Target="../media/image206.png"/><Relationship Id="rId39" Type="http://schemas.openxmlformats.org/officeDocument/2006/relationships/image" Target="../media/image338.png"/><Relationship Id="rId21" Type="http://schemas.openxmlformats.org/officeDocument/2006/relationships/image" Target="../media/image333.png"/><Relationship Id="rId34" Type="http://schemas.openxmlformats.org/officeDocument/2006/relationships/image" Target="../media/image163.png"/><Relationship Id="rId42" Type="http://schemas.openxmlformats.org/officeDocument/2006/relationships/image" Target="../media/image341.png"/><Relationship Id="rId47" Type="http://schemas.openxmlformats.org/officeDocument/2006/relationships/image" Target="../media/image346.png"/><Relationship Id="rId50" Type="http://schemas.openxmlformats.org/officeDocument/2006/relationships/image" Target="../media/image349.png"/><Relationship Id="rId55" Type="http://schemas.openxmlformats.org/officeDocument/2006/relationships/image" Target="../media/image354.png"/><Relationship Id="rId7" Type="http://schemas.openxmlformats.org/officeDocument/2006/relationships/image" Target="../media/image326.png"/><Relationship Id="rId2" Type="http://schemas.openxmlformats.org/officeDocument/2006/relationships/image" Target="../media/image322.png"/><Relationship Id="rId16" Type="http://schemas.openxmlformats.org/officeDocument/2006/relationships/image" Target="../media/image331.png"/><Relationship Id="rId29" Type="http://schemas.openxmlformats.org/officeDocument/2006/relationships/image" Target="../media/image99.png"/><Relationship Id="rId11" Type="http://schemas.openxmlformats.org/officeDocument/2006/relationships/image" Target="../media/image210.png"/><Relationship Id="rId24" Type="http://schemas.openxmlformats.org/officeDocument/2006/relationships/image" Target="../media/image334.png"/><Relationship Id="rId32" Type="http://schemas.openxmlformats.org/officeDocument/2006/relationships/image" Target="../media/image162.png"/><Relationship Id="rId37" Type="http://schemas.openxmlformats.org/officeDocument/2006/relationships/image" Target="../media/image103.png"/><Relationship Id="rId40" Type="http://schemas.openxmlformats.org/officeDocument/2006/relationships/image" Target="../media/image339.png"/><Relationship Id="rId45" Type="http://schemas.openxmlformats.org/officeDocument/2006/relationships/image" Target="../media/image344.png"/><Relationship Id="rId53" Type="http://schemas.openxmlformats.org/officeDocument/2006/relationships/image" Target="../media/image352.png"/><Relationship Id="rId58" Type="http://schemas.openxmlformats.org/officeDocument/2006/relationships/image" Target="../media/image357.png"/><Relationship Id="rId5" Type="http://schemas.openxmlformats.org/officeDocument/2006/relationships/image" Target="../media/image324.png"/><Relationship Id="rId19" Type="http://schemas.openxmlformats.org/officeDocument/2006/relationships/image" Target="../media/image209.png"/><Relationship Id="rId4" Type="http://schemas.openxmlformats.org/officeDocument/2006/relationships/image" Target="../media/image323.png"/><Relationship Id="rId9" Type="http://schemas.openxmlformats.org/officeDocument/2006/relationships/image" Target="../media/image120.png"/><Relationship Id="rId14" Type="http://schemas.openxmlformats.org/officeDocument/2006/relationships/image" Target="../media/image329.png"/><Relationship Id="rId22" Type="http://schemas.openxmlformats.org/officeDocument/2006/relationships/image" Target="../media/image202.png"/><Relationship Id="rId27" Type="http://schemas.openxmlformats.org/officeDocument/2006/relationships/image" Target="../media/image336.png"/><Relationship Id="rId30" Type="http://schemas.openxmlformats.org/officeDocument/2006/relationships/image" Target="../media/image214.png"/><Relationship Id="rId35" Type="http://schemas.openxmlformats.org/officeDocument/2006/relationships/image" Target="../media/image164.png"/><Relationship Id="rId43" Type="http://schemas.openxmlformats.org/officeDocument/2006/relationships/image" Target="../media/image342.png"/><Relationship Id="rId48" Type="http://schemas.openxmlformats.org/officeDocument/2006/relationships/image" Target="../media/image347.png"/><Relationship Id="rId56" Type="http://schemas.openxmlformats.org/officeDocument/2006/relationships/image" Target="../media/image355.png"/><Relationship Id="rId8" Type="http://schemas.openxmlformats.org/officeDocument/2006/relationships/image" Target="../media/image327.png"/><Relationship Id="rId51" Type="http://schemas.openxmlformats.org/officeDocument/2006/relationships/image" Target="../media/image350.png"/><Relationship Id="rId3" Type="http://schemas.openxmlformats.org/officeDocument/2006/relationships/image" Target="../media/image1.png"/><Relationship Id="rId12" Type="http://schemas.openxmlformats.org/officeDocument/2006/relationships/image" Target="../media/image328.png"/><Relationship Id="rId17" Type="http://schemas.openxmlformats.org/officeDocument/2006/relationships/image" Target="../media/image332.png"/><Relationship Id="rId25" Type="http://schemas.openxmlformats.org/officeDocument/2006/relationships/image" Target="../media/image335.png"/><Relationship Id="rId33" Type="http://schemas.openxmlformats.org/officeDocument/2006/relationships/image" Target="../media/image101.png"/><Relationship Id="rId38" Type="http://schemas.openxmlformats.org/officeDocument/2006/relationships/image" Target="../media/image337.png"/><Relationship Id="rId46" Type="http://schemas.openxmlformats.org/officeDocument/2006/relationships/image" Target="../media/image345.png"/><Relationship Id="rId20" Type="http://schemas.openxmlformats.org/officeDocument/2006/relationships/image" Target="../media/image204.png"/><Relationship Id="rId41" Type="http://schemas.openxmlformats.org/officeDocument/2006/relationships/image" Target="../media/image340.png"/><Relationship Id="rId54" Type="http://schemas.openxmlformats.org/officeDocument/2006/relationships/image" Target="../media/image3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5.png"/><Relationship Id="rId15" Type="http://schemas.openxmlformats.org/officeDocument/2006/relationships/image" Target="../media/image330.png"/><Relationship Id="rId23" Type="http://schemas.openxmlformats.org/officeDocument/2006/relationships/image" Target="../media/image244.png"/><Relationship Id="rId28" Type="http://schemas.openxmlformats.org/officeDocument/2006/relationships/image" Target="../media/image160.png"/><Relationship Id="rId36" Type="http://schemas.openxmlformats.org/officeDocument/2006/relationships/image" Target="../media/image165.png"/><Relationship Id="rId49" Type="http://schemas.openxmlformats.org/officeDocument/2006/relationships/image" Target="../media/image348.png"/><Relationship Id="rId57" Type="http://schemas.openxmlformats.org/officeDocument/2006/relationships/image" Target="../media/image356.png"/><Relationship Id="rId10" Type="http://schemas.openxmlformats.org/officeDocument/2006/relationships/image" Target="../media/image122.png"/><Relationship Id="rId31" Type="http://schemas.openxmlformats.org/officeDocument/2006/relationships/image" Target="../media/image100.png"/><Relationship Id="rId44" Type="http://schemas.openxmlformats.org/officeDocument/2006/relationships/image" Target="../media/image343.png"/><Relationship Id="rId52" Type="http://schemas.openxmlformats.org/officeDocument/2006/relationships/image" Target="../media/image35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9.png"/><Relationship Id="rId18" Type="http://schemas.openxmlformats.org/officeDocument/2006/relationships/image" Target="../media/image373.png"/><Relationship Id="rId26" Type="http://schemas.openxmlformats.org/officeDocument/2006/relationships/image" Target="../media/image310.png"/><Relationship Id="rId3" Type="http://schemas.openxmlformats.org/officeDocument/2006/relationships/image" Target="../media/image359.png"/><Relationship Id="rId21" Type="http://schemas.openxmlformats.org/officeDocument/2006/relationships/image" Target="../media/image336.png"/><Relationship Id="rId34" Type="http://schemas.openxmlformats.org/officeDocument/2006/relationships/image" Target="../media/image378.png"/><Relationship Id="rId7" Type="http://schemas.openxmlformats.org/officeDocument/2006/relationships/image" Target="../media/image363.png"/><Relationship Id="rId12" Type="http://schemas.openxmlformats.org/officeDocument/2006/relationships/image" Target="../media/image368.png"/><Relationship Id="rId17" Type="http://schemas.openxmlformats.org/officeDocument/2006/relationships/image" Target="../media/image159.png"/><Relationship Id="rId25" Type="http://schemas.openxmlformats.org/officeDocument/2006/relationships/image" Target="../media/image99.png"/><Relationship Id="rId33" Type="http://schemas.openxmlformats.org/officeDocument/2006/relationships/image" Target="../media/image377.png"/><Relationship Id="rId2" Type="http://schemas.openxmlformats.org/officeDocument/2006/relationships/image" Target="../media/image358.png"/><Relationship Id="rId16" Type="http://schemas.openxmlformats.org/officeDocument/2006/relationships/image" Target="../media/image372.png"/><Relationship Id="rId20" Type="http://schemas.openxmlformats.org/officeDocument/2006/relationships/image" Target="../media/image95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2.png"/><Relationship Id="rId11" Type="http://schemas.openxmlformats.org/officeDocument/2006/relationships/image" Target="../media/image367.png"/><Relationship Id="rId24" Type="http://schemas.openxmlformats.org/officeDocument/2006/relationships/image" Target="../media/image212.png"/><Relationship Id="rId32" Type="http://schemas.openxmlformats.org/officeDocument/2006/relationships/image" Target="../media/image376.png"/><Relationship Id="rId5" Type="http://schemas.openxmlformats.org/officeDocument/2006/relationships/image" Target="../media/image361.png"/><Relationship Id="rId15" Type="http://schemas.openxmlformats.org/officeDocument/2006/relationships/image" Target="../media/image371.png"/><Relationship Id="rId23" Type="http://schemas.openxmlformats.org/officeDocument/2006/relationships/image" Target="../media/image160.png"/><Relationship Id="rId28" Type="http://schemas.openxmlformats.org/officeDocument/2006/relationships/image" Target="../media/image215.png"/><Relationship Id="rId36" Type="http://schemas.openxmlformats.org/officeDocument/2006/relationships/image" Target="../media/image380.png"/><Relationship Id="rId10" Type="http://schemas.openxmlformats.org/officeDocument/2006/relationships/image" Target="../media/image366.png"/><Relationship Id="rId19" Type="http://schemas.openxmlformats.org/officeDocument/2006/relationships/image" Target="../media/image205.png"/><Relationship Id="rId31" Type="http://schemas.openxmlformats.org/officeDocument/2006/relationships/image" Target="../media/image375.png"/><Relationship Id="rId4" Type="http://schemas.openxmlformats.org/officeDocument/2006/relationships/image" Target="../media/image360.png"/><Relationship Id="rId9" Type="http://schemas.openxmlformats.org/officeDocument/2006/relationships/image" Target="../media/image365.png"/><Relationship Id="rId14" Type="http://schemas.openxmlformats.org/officeDocument/2006/relationships/image" Target="../media/image370.png"/><Relationship Id="rId22" Type="http://schemas.openxmlformats.org/officeDocument/2006/relationships/image" Target="../media/image308.png"/><Relationship Id="rId27" Type="http://schemas.openxmlformats.org/officeDocument/2006/relationships/image" Target="../media/image214.png"/><Relationship Id="rId30" Type="http://schemas.openxmlformats.org/officeDocument/2006/relationships/image" Target="../media/image374.png"/><Relationship Id="rId35" Type="http://schemas.openxmlformats.org/officeDocument/2006/relationships/image" Target="../media/image379.png"/><Relationship Id="rId8" Type="http://schemas.openxmlformats.org/officeDocument/2006/relationships/image" Target="../media/image36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9.png"/><Relationship Id="rId18" Type="http://schemas.openxmlformats.org/officeDocument/2006/relationships/image" Target="../media/image281.png"/><Relationship Id="rId26" Type="http://schemas.openxmlformats.org/officeDocument/2006/relationships/image" Target="../media/image393.png"/><Relationship Id="rId39" Type="http://schemas.openxmlformats.org/officeDocument/2006/relationships/image" Target="../media/image311.png"/><Relationship Id="rId21" Type="http://schemas.openxmlformats.org/officeDocument/2006/relationships/image" Target="../media/image261.png"/><Relationship Id="rId34" Type="http://schemas.openxmlformats.org/officeDocument/2006/relationships/image" Target="../media/image99.png"/><Relationship Id="rId42" Type="http://schemas.openxmlformats.org/officeDocument/2006/relationships/image" Target="../media/image397.png"/><Relationship Id="rId47" Type="http://schemas.openxmlformats.org/officeDocument/2006/relationships/image" Target="../media/image402.png"/><Relationship Id="rId50" Type="http://schemas.openxmlformats.org/officeDocument/2006/relationships/image" Target="../media/image405.png"/><Relationship Id="rId7" Type="http://schemas.openxmlformats.org/officeDocument/2006/relationships/image" Target="../media/image385.png"/><Relationship Id="rId2" Type="http://schemas.openxmlformats.org/officeDocument/2006/relationships/image" Target="../media/image358.png"/><Relationship Id="rId16" Type="http://schemas.openxmlformats.org/officeDocument/2006/relationships/image" Target="../media/image260.png"/><Relationship Id="rId29" Type="http://schemas.openxmlformats.org/officeDocument/2006/relationships/image" Target="../media/image273.png"/><Relationship Id="rId11" Type="http://schemas.openxmlformats.org/officeDocument/2006/relationships/image" Target="../media/image275.png"/><Relationship Id="rId24" Type="http://schemas.openxmlformats.org/officeDocument/2006/relationships/image" Target="../media/image391.png"/><Relationship Id="rId32" Type="http://schemas.openxmlformats.org/officeDocument/2006/relationships/image" Target="../media/image160.png"/><Relationship Id="rId37" Type="http://schemas.openxmlformats.org/officeDocument/2006/relationships/image" Target="../media/image215.png"/><Relationship Id="rId40" Type="http://schemas.openxmlformats.org/officeDocument/2006/relationships/image" Target="../media/image395.png"/><Relationship Id="rId45" Type="http://schemas.openxmlformats.org/officeDocument/2006/relationships/image" Target="../media/image400.png"/><Relationship Id="rId53" Type="http://schemas.openxmlformats.org/officeDocument/2006/relationships/image" Target="../media/image380.png"/><Relationship Id="rId5" Type="http://schemas.openxmlformats.org/officeDocument/2006/relationships/image" Target="../media/image383.png"/><Relationship Id="rId10" Type="http://schemas.openxmlformats.org/officeDocument/2006/relationships/image" Target="../media/image388.png"/><Relationship Id="rId19" Type="http://schemas.openxmlformats.org/officeDocument/2006/relationships/image" Target="../media/image258.png"/><Relationship Id="rId31" Type="http://schemas.openxmlformats.org/officeDocument/2006/relationships/image" Target="../media/image308.png"/><Relationship Id="rId44" Type="http://schemas.openxmlformats.org/officeDocument/2006/relationships/image" Target="../media/image399.png"/><Relationship Id="rId52" Type="http://schemas.openxmlformats.org/officeDocument/2006/relationships/image" Target="../media/image407.png"/><Relationship Id="rId4" Type="http://schemas.openxmlformats.org/officeDocument/2006/relationships/image" Target="../media/image382.png"/><Relationship Id="rId9" Type="http://schemas.openxmlformats.org/officeDocument/2006/relationships/image" Target="../media/image387.png"/><Relationship Id="rId14" Type="http://schemas.openxmlformats.org/officeDocument/2006/relationships/image" Target="../media/image257.png"/><Relationship Id="rId22" Type="http://schemas.openxmlformats.org/officeDocument/2006/relationships/image" Target="../media/image270.png"/><Relationship Id="rId27" Type="http://schemas.openxmlformats.org/officeDocument/2006/relationships/image" Target="../media/image262.png"/><Relationship Id="rId30" Type="http://schemas.openxmlformats.org/officeDocument/2006/relationships/image" Target="../media/image98.png"/><Relationship Id="rId35" Type="http://schemas.openxmlformats.org/officeDocument/2006/relationships/image" Target="../media/image213.png"/><Relationship Id="rId43" Type="http://schemas.openxmlformats.org/officeDocument/2006/relationships/image" Target="../media/image398.png"/><Relationship Id="rId48" Type="http://schemas.openxmlformats.org/officeDocument/2006/relationships/image" Target="../media/image403.png"/><Relationship Id="rId8" Type="http://schemas.openxmlformats.org/officeDocument/2006/relationships/image" Target="../media/image386.png"/><Relationship Id="rId51" Type="http://schemas.openxmlformats.org/officeDocument/2006/relationships/image" Target="../media/image406.png"/><Relationship Id="rId3" Type="http://schemas.openxmlformats.org/officeDocument/2006/relationships/image" Target="../media/image381.png"/><Relationship Id="rId12" Type="http://schemas.openxmlformats.org/officeDocument/2006/relationships/image" Target="../media/image269.png"/><Relationship Id="rId17" Type="http://schemas.openxmlformats.org/officeDocument/2006/relationships/image" Target="../media/image390.png"/><Relationship Id="rId25" Type="http://schemas.openxmlformats.org/officeDocument/2006/relationships/image" Target="../media/image392.png"/><Relationship Id="rId33" Type="http://schemas.openxmlformats.org/officeDocument/2006/relationships/image" Target="../media/image212.png"/><Relationship Id="rId38" Type="http://schemas.openxmlformats.org/officeDocument/2006/relationships/image" Target="../media/image100.png"/><Relationship Id="rId46" Type="http://schemas.openxmlformats.org/officeDocument/2006/relationships/image" Target="../media/image401.png"/><Relationship Id="rId20" Type="http://schemas.openxmlformats.org/officeDocument/2006/relationships/image" Target="../media/image268.png"/><Relationship Id="rId41" Type="http://schemas.openxmlformats.org/officeDocument/2006/relationships/image" Target="../media/image3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4.png"/><Relationship Id="rId15" Type="http://schemas.openxmlformats.org/officeDocument/2006/relationships/image" Target="../media/image263.png"/><Relationship Id="rId23" Type="http://schemas.openxmlformats.org/officeDocument/2006/relationships/image" Target="../media/image280.png"/><Relationship Id="rId28" Type="http://schemas.openxmlformats.org/officeDocument/2006/relationships/image" Target="../media/image394.png"/><Relationship Id="rId36" Type="http://schemas.openxmlformats.org/officeDocument/2006/relationships/image" Target="../media/image214.png"/><Relationship Id="rId49" Type="http://schemas.openxmlformats.org/officeDocument/2006/relationships/image" Target="../media/image40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7.png"/><Relationship Id="rId18" Type="http://schemas.openxmlformats.org/officeDocument/2006/relationships/image" Target="../media/image393.png"/><Relationship Id="rId26" Type="http://schemas.openxmlformats.org/officeDocument/2006/relationships/image" Target="../media/image414.png"/><Relationship Id="rId39" Type="http://schemas.openxmlformats.org/officeDocument/2006/relationships/image" Target="../media/image401.png"/><Relationship Id="rId21" Type="http://schemas.openxmlformats.org/officeDocument/2006/relationships/image" Target="../media/image389.png"/><Relationship Id="rId34" Type="http://schemas.openxmlformats.org/officeDocument/2006/relationships/image" Target="../media/image396.png"/><Relationship Id="rId42" Type="http://schemas.openxmlformats.org/officeDocument/2006/relationships/image" Target="../media/image286.png"/><Relationship Id="rId7" Type="http://schemas.openxmlformats.org/officeDocument/2006/relationships/image" Target="../media/image392.png"/><Relationship Id="rId2" Type="http://schemas.openxmlformats.org/officeDocument/2006/relationships/image" Target="../media/image358.png"/><Relationship Id="rId16" Type="http://schemas.openxmlformats.org/officeDocument/2006/relationships/image" Target="../media/image275.png"/><Relationship Id="rId29" Type="http://schemas.openxmlformats.org/officeDocument/2006/relationships/image" Target="../media/image3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7.png"/><Relationship Id="rId11" Type="http://schemas.openxmlformats.org/officeDocument/2006/relationships/image" Target="../media/image260.png"/><Relationship Id="rId24" Type="http://schemas.openxmlformats.org/officeDocument/2006/relationships/image" Target="../media/image279.png"/><Relationship Id="rId32" Type="http://schemas.openxmlformats.org/officeDocument/2006/relationships/image" Target="../media/image395.png"/><Relationship Id="rId37" Type="http://schemas.openxmlformats.org/officeDocument/2006/relationships/image" Target="../media/image399.png"/><Relationship Id="rId40" Type="http://schemas.openxmlformats.org/officeDocument/2006/relationships/image" Target="../media/image284.png"/><Relationship Id="rId45" Type="http://schemas.openxmlformats.org/officeDocument/2006/relationships/image" Target="../media/image419.png"/><Relationship Id="rId5" Type="http://schemas.openxmlformats.org/officeDocument/2006/relationships/image" Target="../media/image261.png"/><Relationship Id="rId15" Type="http://schemas.openxmlformats.org/officeDocument/2006/relationships/image" Target="../media/image410.png"/><Relationship Id="rId23" Type="http://schemas.openxmlformats.org/officeDocument/2006/relationships/image" Target="../media/image281.png"/><Relationship Id="rId28" Type="http://schemas.openxmlformats.org/officeDocument/2006/relationships/image" Target="../media/image160.png"/><Relationship Id="rId36" Type="http://schemas.openxmlformats.org/officeDocument/2006/relationships/image" Target="../media/image398.png"/><Relationship Id="rId10" Type="http://schemas.openxmlformats.org/officeDocument/2006/relationships/image" Target="../media/image262.png"/><Relationship Id="rId19" Type="http://schemas.openxmlformats.org/officeDocument/2006/relationships/image" Target="../media/image391.png"/><Relationship Id="rId31" Type="http://schemas.openxmlformats.org/officeDocument/2006/relationships/image" Target="../media/image415.png"/><Relationship Id="rId44" Type="http://schemas.openxmlformats.org/officeDocument/2006/relationships/image" Target="../media/image418.png"/><Relationship Id="rId4" Type="http://schemas.openxmlformats.org/officeDocument/2006/relationships/image" Target="../media/image269.png"/><Relationship Id="rId9" Type="http://schemas.openxmlformats.org/officeDocument/2006/relationships/image" Target="../media/image394.png"/><Relationship Id="rId14" Type="http://schemas.openxmlformats.org/officeDocument/2006/relationships/image" Target="../media/image386.png"/><Relationship Id="rId22" Type="http://schemas.openxmlformats.org/officeDocument/2006/relationships/image" Target="../media/image413.png"/><Relationship Id="rId27" Type="http://schemas.openxmlformats.org/officeDocument/2006/relationships/image" Target="../media/image98.png"/><Relationship Id="rId30" Type="http://schemas.openxmlformats.org/officeDocument/2006/relationships/image" Target="../media/image161.png"/><Relationship Id="rId35" Type="http://schemas.openxmlformats.org/officeDocument/2006/relationships/image" Target="../media/image397.png"/><Relationship Id="rId43" Type="http://schemas.openxmlformats.org/officeDocument/2006/relationships/image" Target="../media/image287.png"/><Relationship Id="rId8" Type="http://schemas.openxmlformats.org/officeDocument/2006/relationships/image" Target="../media/image409.png"/><Relationship Id="rId3" Type="http://schemas.openxmlformats.org/officeDocument/2006/relationships/image" Target="../media/image408.png"/><Relationship Id="rId12" Type="http://schemas.openxmlformats.org/officeDocument/2006/relationships/image" Target="../media/image254.png"/><Relationship Id="rId17" Type="http://schemas.openxmlformats.org/officeDocument/2006/relationships/image" Target="../media/image411.png"/><Relationship Id="rId25" Type="http://schemas.openxmlformats.org/officeDocument/2006/relationships/image" Target="../media/image280.png"/><Relationship Id="rId33" Type="http://schemas.openxmlformats.org/officeDocument/2006/relationships/image" Target="../media/image416.png"/><Relationship Id="rId38" Type="http://schemas.openxmlformats.org/officeDocument/2006/relationships/image" Target="../media/image400.png"/><Relationship Id="rId20" Type="http://schemas.openxmlformats.org/officeDocument/2006/relationships/image" Target="../media/image412.png"/><Relationship Id="rId41" Type="http://schemas.openxmlformats.org/officeDocument/2006/relationships/image" Target="../media/image41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125.png"/><Relationship Id="rId26" Type="http://schemas.openxmlformats.org/officeDocument/2006/relationships/image" Target="../media/image434.png"/><Relationship Id="rId39" Type="http://schemas.openxmlformats.org/officeDocument/2006/relationships/image" Target="../media/image447.png"/><Relationship Id="rId21" Type="http://schemas.openxmlformats.org/officeDocument/2006/relationships/image" Target="../media/image430.png"/><Relationship Id="rId34" Type="http://schemas.openxmlformats.org/officeDocument/2006/relationships/image" Target="../media/image442.png"/><Relationship Id="rId42" Type="http://schemas.openxmlformats.org/officeDocument/2006/relationships/image" Target="../media/image450.png"/><Relationship Id="rId47" Type="http://schemas.openxmlformats.org/officeDocument/2006/relationships/image" Target="../media/image453.png"/><Relationship Id="rId50" Type="http://schemas.openxmlformats.org/officeDocument/2006/relationships/image" Target="../media/image456.png"/><Relationship Id="rId55" Type="http://schemas.openxmlformats.org/officeDocument/2006/relationships/image" Target="../media/image461.png"/><Relationship Id="rId7" Type="http://schemas.openxmlformats.org/officeDocument/2006/relationships/image" Target="../media/image424.png"/><Relationship Id="rId2" Type="http://schemas.openxmlformats.org/officeDocument/2006/relationships/image" Target="../media/image358.png"/><Relationship Id="rId16" Type="http://schemas.openxmlformats.org/officeDocument/2006/relationships/image" Target="../media/image203.png"/><Relationship Id="rId29" Type="http://schemas.openxmlformats.org/officeDocument/2006/relationships/image" Target="../media/image437.png"/><Relationship Id="rId11" Type="http://schemas.openxmlformats.org/officeDocument/2006/relationships/image" Target="../media/image428.png"/><Relationship Id="rId24" Type="http://schemas.openxmlformats.org/officeDocument/2006/relationships/image" Target="../media/image432.png"/><Relationship Id="rId32" Type="http://schemas.openxmlformats.org/officeDocument/2006/relationships/image" Target="../media/image440.png"/><Relationship Id="rId37" Type="http://schemas.openxmlformats.org/officeDocument/2006/relationships/image" Target="../media/image445.png"/><Relationship Id="rId40" Type="http://schemas.openxmlformats.org/officeDocument/2006/relationships/image" Target="../media/image448.png"/><Relationship Id="rId45" Type="http://schemas.openxmlformats.org/officeDocument/2006/relationships/image" Target="../media/image126.png"/><Relationship Id="rId53" Type="http://schemas.openxmlformats.org/officeDocument/2006/relationships/image" Target="../media/image459.png"/><Relationship Id="rId58" Type="http://schemas.openxmlformats.org/officeDocument/2006/relationships/image" Target="../media/image464.png"/><Relationship Id="rId5" Type="http://schemas.openxmlformats.org/officeDocument/2006/relationships/image" Target="../media/image422.png"/><Relationship Id="rId19" Type="http://schemas.openxmlformats.org/officeDocument/2006/relationships/image" Target="../media/image205.png"/><Relationship Id="rId4" Type="http://schemas.openxmlformats.org/officeDocument/2006/relationships/image" Target="../media/image421.png"/><Relationship Id="rId9" Type="http://schemas.openxmlformats.org/officeDocument/2006/relationships/image" Target="../media/image426.png"/><Relationship Id="rId14" Type="http://schemas.openxmlformats.org/officeDocument/2006/relationships/image" Target="../media/image118.png"/><Relationship Id="rId22" Type="http://schemas.openxmlformats.org/officeDocument/2006/relationships/image" Target="../media/image209.png"/><Relationship Id="rId27" Type="http://schemas.openxmlformats.org/officeDocument/2006/relationships/image" Target="../media/image435.png"/><Relationship Id="rId30" Type="http://schemas.openxmlformats.org/officeDocument/2006/relationships/image" Target="../media/image438.png"/><Relationship Id="rId35" Type="http://schemas.openxmlformats.org/officeDocument/2006/relationships/image" Target="../media/image443.png"/><Relationship Id="rId43" Type="http://schemas.openxmlformats.org/officeDocument/2006/relationships/image" Target="../media/image451.png"/><Relationship Id="rId48" Type="http://schemas.openxmlformats.org/officeDocument/2006/relationships/image" Target="../media/image454.png"/><Relationship Id="rId56" Type="http://schemas.openxmlformats.org/officeDocument/2006/relationships/image" Target="../media/image462.png"/><Relationship Id="rId8" Type="http://schemas.openxmlformats.org/officeDocument/2006/relationships/image" Target="../media/image425.png"/><Relationship Id="rId51" Type="http://schemas.openxmlformats.org/officeDocument/2006/relationships/image" Target="../media/image457.png"/><Relationship Id="rId3" Type="http://schemas.openxmlformats.org/officeDocument/2006/relationships/image" Target="../media/image420.png"/><Relationship Id="rId12" Type="http://schemas.openxmlformats.org/officeDocument/2006/relationships/image" Target="../media/image429.png"/><Relationship Id="rId17" Type="http://schemas.openxmlformats.org/officeDocument/2006/relationships/image" Target="../media/image123.png"/><Relationship Id="rId25" Type="http://schemas.openxmlformats.org/officeDocument/2006/relationships/image" Target="../media/image433.png"/><Relationship Id="rId33" Type="http://schemas.openxmlformats.org/officeDocument/2006/relationships/image" Target="../media/image441.png"/><Relationship Id="rId38" Type="http://schemas.openxmlformats.org/officeDocument/2006/relationships/image" Target="../media/image446.png"/><Relationship Id="rId46" Type="http://schemas.openxmlformats.org/officeDocument/2006/relationships/image" Target="../media/image452.png"/><Relationship Id="rId59" Type="http://schemas.openxmlformats.org/officeDocument/2006/relationships/image" Target="../media/image465.png"/><Relationship Id="rId20" Type="http://schemas.openxmlformats.org/officeDocument/2006/relationships/image" Target="../media/image206.png"/><Relationship Id="rId41" Type="http://schemas.openxmlformats.org/officeDocument/2006/relationships/image" Target="../media/image449.png"/><Relationship Id="rId54" Type="http://schemas.openxmlformats.org/officeDocument/2006/relationships/image" Target="../media/image4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3.png"/><Relationship Id="rId15" Type="http://schemas.openxmlformats.org/officeDocument/2006/relationships/image" Target="../media/image373.png"/><Relationship Id="rId23" Type="http://schemas.openxmlformats.org/officeDocument/2006/relationships/image" Target="../media/image431.png"/><Relationship Id="rId28" Type="http://schemas.openxmlformats.org/officeDocument/2006/relationships/image" Target="../media/image436.png"/><Relationship Id="rId36" Type="http://schemas.openxmlformats.org/officeDocument/2006/relationships/image" Target="../media/image444.png"/><Relationship Id="rId49" Type="http://schemas.openxmlformats.org/officeDocument/2006/relationships/image" Target="../media/image455.png"/><Relationship Id="rId57" Type="http://schemas.openxmlformats.org/officeDocument/2006/relationships/image" Target="../media/image463.png"/><Relationship Id="rId10" Type="http://schemas.openxmlformats.org/officeDocument/2006/relationships/image" Target="../media/image427.png"/><Relationship Id="rId31" Type="http://schemas.openxmlformats.org/officeDocument/2006/relationships/image" Target="../media/image439.png"/><Relationship Id="rId44" Type="http://schemas.openxmlformats.org/officeDocument/2006/relationships/image" Target="../media/image124.png"/><Relationship Id="rId52" Type="http://schemas.openxmlformats.org/officeDocument/2006/relationships/image" Target="../media/image458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7.png"/><Relationship Id="rId21" Type="http://schemas.openxmlformats.org/officeDocument/2006/relationships/image" Target="../media/image255.png"/><Relationship Id="rId34" Type="http://schemas.openxmlformats.org/officeDocument/2006/relationships/image" Target="../media/image480.png"/><Relationship Id="rId42" Type="http://schemas.openxmlformats.org/officeDocument/2006/relationships/image" Target="../media/image488.png"/><Relationship Id="rId47" Type="http://schemas.openxmlformats.org/officeDocument/2006/relationships/image" Target="../media/image493.png"/><Relationship Id="rId50" Type="http://schemas.openxmlformats.org/officeDocument/2006/relationships/image" Target="../media/image496.png"/><Relationship Id="rId55" Type="http://schemas.openxmlformats.org/officeDocument/2006/relationships/image" Target="../media/image501.png"/><Relationship Id="rId63" Type="http://schemas.openxmlformats.org/officeDocument/2006/relationships/image" Target="../media/image509.png"/><Relationship Id="rId7" Type="http://schemas.openxmlformats.org/officeDocument/2006/relationships/image" Target="../media/image470.png"/><Relationship Id="rId2" Type="http://schemas.openxmlformats.org/officeDocument/2006/relationships/image" Target="../media/image358.png"/><Relationship Id="rId16" Type="http://schemas.openxmlformats.org/officeDocument/2006/relationships/image" Target="../media/image372.png"/><Relationship Id="rId29" Type="http://schemas.openxmlformats.org/officeDocument/2006/relationships/image" Target="../media/image411.png"/><Relationship Id="rId11" Type="http://schemas.openxmlformats.org/officeDocument/2006/relationships/image" Target="../media/image474.png"/><Relationship Id="rId24" Type="http://schemas.openxmlformats.org/officeDocument/2006/relationships/image" Target="../media/image274.png"/><Relationship Id="rId32" Type="http://schemas.openxmlformats.org/officeDocument/2006/relationships/image" Target="../media/image478.png"/><Relationship Id="rId37" Type="http://schemas.openxmlformats.org/officeDocument/2006/relationships/image" Target="../media/image483.png"/><Relationship Id="rId40" Type="http://schemas.openxmlformats.org/officeDocument/2006/relationships/image" Target="../media/image486.png"/><Relationship Id="rId45" Type="http://schemas.openxmlformats.org/officeDocument/2006/relationships/image" Target="../media/image491.png"/><Relationship Id="rId53" Type="http://schemas.openxmlformats.org/officeDocument/2006/relationships/image" Target="../media/image499.png"/><Relationship Id="rId58" Type="http://schemas.openxmlformats.org/officeDocument/2006/relationships/image" Target="../media/image504.png"/><Relationship Id="rId66" Type="http://schemas.openxmlformats.org/officeDocument/2006/relationships/image" Target="../media/image511.png"/><Relationship Id="rId5" Type="http://schemas.openxmlformats.org/officeDocument/2006/relationships/image" Target="../media/image468.png"/><Relationship Id="rId61" Type="http://schemas.openxmlformats.org/officeDocument/2006/relationships/image" Target="../media/image507.png"/><Relationship Id="rId19" Type="http://schemas.openxmlformats.org/officeDocument/2006/relationships/image" Target="../media/image268.png"/><Relationship Id="rId14" Type="http://schemas.openxmlformats.org/officeDocument/2006/relationships/image" Target="../media/image330.png"/><Relationship Id="rId22" Type="http://schemas.openxmlformats.org/officeDocument/2006/relationships/image" Target="../media/image261.png"/><Relationship Id="rId27" Type="http://schemas.openxmlformats.org/officeDocument/2006/relationships/image" Target="../media/image477.png"/><Relationship Id="rId30" Type="http://schemas.openxmlformats.org/officeDocument/2006/relationships/image" Target="../media/image392.png"/><Relationship Id="rId35" Type="http://schemas.openxmlformats.org/officeDocument/2006/relationships/image" Target="../media/image481.png"/><Relationship Id="rId43" Type="http://schemas.openxmlformats.org/officeDocument/2006/relationships/image" Target="../media/image489.png"/><Relationship Id="rId48" Type="http://schemas.openxmlformats.org/officeDocument/2006/relationships/image" Target="../media/image494.png"/><Relationship Id="rId56" Type="http://schemas.openxmlformats.org/officeDocument/2006/relationships/image" Target="../media/image502.png"/><Relationship Id="rId64" Type="http://schemas.openxmlformats.org/officeDocument/2006/relationships/image" Target="../media/image510.png"/><Relationship Id="rId8" Type="http://schemas.openxmlformats.org/officeDocument/2006/relationships/image" Target="../media/image471.png"/><Relationship Id="rId51" Type="http://schemas.openxmlformats.org/officeDocument/2006/relationships/image" Target="../media/image497.png"/><Relationship Id="rId3" Type="http://schemas.openxmlformats.org/officeDocument/2006/relationships/image" Target="../media/image466.png"/><Relationship Id="rId12" Type="http://schemas.openxmlformats.org/officeDocument/2006/relationships/image" Target="../media/image475.png"/><Relationship Id="rId17" Type="http://schemas.openxmlformats.org/officeDocument/2006/relationships/image" Target="../media/image242.png"/><Relationship Id="rId25" Type="http://schemas.openxmlformats.org/officeDocument/2006/relationships/image" Target="../media/image476.png"/><Relationship Id="rId33" Type="http://schemas.openxmlformats.org/officeDocument/2006/relationships/image" Target="../media/image479.png"/><Relationship Id="rId38" Type="http://schemas.openxmlformats.org/officeDocument/2006/relationships/image" Target="../media/image484.png"/><Relationship Id="rId46" Type="http://schemas.openxmlformats.org/officeDocument/2006/relationships/image" Target="../media/image492.png"/><Relationship Id="rId59" Type="http://schemas.openxmlformats.org/officeDocument/2006/relationships/image" Target="../media/image505.png"/><Relationship Id="rId20" Type="http://schemas.openxmlformats.org/officeDocument/2006/relationships/image" Target="../media/image389.png"/><Relationship Id="rId41" Type="http://schemas.openxmlformats.org/officeDocument/2006/relationships/image" Target="../media/image487.png"/><Relationship Id="rId54" Type="http://schemas.openxmlformats.org/officeDocument/2006/relationships/image" Target="../media/image500.png"/><Relationship Id="rId62" Type="http://schemas.openxmlformats.org/officeDocument/2006/relationships/image" Target="../media/image5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9.png"/><Relationship Id="rId15" Type="http://schemas.openxmlformats.org/officeDocument/2006/relationships/image" Target="../media/image95.png"/><Relationship Id="rId23" Type="http://schemas.openxmlformats.org/officeDocument/2006/relationships/image" Target="../media/image260.png"/><Relationship Id="rId28" Type="http://schemas.openxmlformats.org/officeDocument/2006/relationships/image" Target="../media/image386.png"/><Relationship Id="rId36" Type="http://schemas.openxmlformats.org/officeDocument/2006/relationships/image" Target="../media/image482.png"/><Relationship Id="rId49" Type="http://schemas.openxmlformats.org/officeDocument/2006/relationships/image" Target="../media/image495.png"/><Relationship Id="rId57" Type="http://schemas.openxmlformats.org/officeDocument/2006/relationships/image" Target="../media/image503.png"/><Relationship Id="rId10" Type="http://schemas.openxmlformats.org/officeDocument/2006/relationships/image" Target="../media/image473.png"/><Relationship Id="rId31" Type="http://schemas.openxmlformats.org/officeDocument/2006/relationships/image" Target="../media/image257.png"/><Relationship Id="rId44" Type="http://schemas.openxmlformats.org/officeDocument/2006/relationships/image" Target="../media/image490.png"/><Relationship Id="rId52" Type="http://schemas.openxmlformats.org/officeDocument/2006/relationships/image" Target="../media/image498.png"/><Relationship Id="rId60" Type="http://schemas.openxmlformats.org/officeDocument/2006/relationships/image" Target="../media/image506.png"/><Relationship Id="rId65" Type="http://schemas.openxmlformats.org/officeDocument/2006/relationships/image" Target="../media/image428.png"/><Relationship Id="rId4" Type="http://schemas.openxmlformats.org/officeDocument/2006/relationships/image" Target="../media/image467.png"/><Relationship Id="rId9" Type="http://schemas.openxmlformats.org/officeDocument/2006/relationships/image" Target="../media/image472.png"/><Relationship Id="rId13" Type="http://schemas.openxmlformats.org/officeDocument/2006/relationships/image" Target="../media/image305.png"/><Relationship Id="rId18" Type="http://schemas.openxmlformats.org/officeDocument/2006/relationships/image" Target="../media/image256.png"/><Relationship Id="rId39" Type="http://schemas.openxmlformats.org/officeDocument/2006/relationships/image" Target="../media/image48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207.png"/><Relationship Id="rId26" Type="http://schemas.openxmlformats.org/officeDocument/2006/relationships/image" Target="../media/image526.png"/><Relationship Id="rId39" Type="http://schemas.openxmlformats.org/officeDocument/2006/relationships/image" Target="../media/image433.png"/><Relationship Id="rId21" Type="http://schemas.openxmlformats.org/officeDocument/2006/relationships/image" Target="../media/image522.png"/><Relationship Id="rId34" Type="http://schemas.openxmlformats.org/officeDocument/2006/relationships/image" Target="../media/image532.png"/><Relationship Id="rId42" Type="http://schemas.openxmlformats.org/officeDocument/2006/relationships/image" Target="../media/image206.png"/><Relationship Id="rId47" Type="http://schemas.openxmlformats.org/officeDocument/2006/relationships/image" Target="../media/image435.png"/><Relationship Id="rId7" Type="http://schemas.openxmlformats.org/officeDocument/2006/relationships/image" Target="../media/image516.png"/><Relationship Id="rId2" Type="http://schemas.openxmlformats.org/officeDocument/2006/relationships/image" Target="../media/image358.png"/><Relationship Id="rId16" Type="http://schemas.openxmlformats.org/officeDocument/2006/relationships/image" Target="../media/image205.png"/><Relationship Id="rId29" Type="http://schemas.openxmlformats.org/officeDocument/2006/relationships/image" Target="../media/image529.png"/><Relationship Id="rId11" Type="http://schemas.openxmlformats.org/officeDocument/2006/relationships/image" Target="../media/image429.png"/><Relationship Id="rId24" Type="http://schemas.openxmlformats.org/officeDocument/2006/relationships/image" Target="../media/image524.png"/><Relationship Id="rId32" Type="http://schemas.openxmlformats.org/officeDocument/2006/relationships/image" Target="../media/image448.png"/><Relationship Id="rId37" Type="http://schemas.openxmlformats.org/officeDocument/2006/relationships/image" Target="../media/image436.png"/><Relationship Id="rId40" Type="http://schemas.openxmlformats.org/officeDocument/2006/relationships/image" Target="../media/image209.png"/><Relationship Id="rId45" Type="http://schemas.openxmlformats.org/officeDocument/2006/relationships/image" Target="../media/image456.png"/><Relationship Id="rId5" Type="http://schemas.openxmlformats.org/officeDocument/2006/relationships/image" Target="../media/image514.png"/><Relationship Id="rId15" Type="http://schemas.openxmlformats.org/officeDocument/2006/relationships/image" Target="../media/image123.png"/><Relationship Id="rId23" Type="http://schemas.openxmlformats.org/officeDocument/2006/relationships/image" Target="../media/image523.png"/><Relationship Id="rId28" Type="http://schemas.openxmlformats.org/officeDocument/2006/relationships/image" Target="../media/image528.png"/><Relationship Id="rId36" Type="http://schemas.openxmlformats.org/officeDocument/2006/relationships/image" Target="../media/image450.png"/><Relationship Id="rId49" Type="http://schemas.openxmlformats.org/officeDocument/2006/relationships/image" Target="../media/image465.png"/><Relationship Id="rId10" Type="http://schemas.openxmlformats.org/officeDocument/2006/relationships/image" Target="../media/image519.png"/><Relationship Id="rId19" Type="http://schemas.openxmlformats.org/officeDocument/2006/relationships/image" Target="../media/image210.png"/><Relationship Id="rId31" Type="http://schemas.openxmlformats.org/officeDocument/2006/relationships/image" Target="../media/image531.png"/><Relationship Id="rId44" Type="http://schemas.openxmlformats.org/officeDocument/2006/relationships/image" Target="../media/image457.png"/><Relationship Id="rId4" Type="http://schemas.openxmlformats.org/officeDocument/2006/relationships/image" Target="../media/image513.png"/><Relationship Id="rId9" Type="http://schemas.openxmlformats.org/officeDocument/2006/relationships/image" Target="../media/image518.png"/><Relationship Id="rId14" Type="http://schemas.openxmlformats.org/officeDocument/2006/relationships/image" Target="../media/image520.png"/><Relationship Id="rId22" Type="http://schemas.openxmlformats.org/officeDocument/2006/relationships/image" Target="../media/image442.png"/><Relationship Id="rId27" Type="http://schemas.openxmlformats.org/officeDocument/2006/relationships/image" Target="../media/image527.png"/><Relationship Id="rId30" Type="http://schemas.openxmlformats.org/officeDocument/2006/relationships/image" Target="../media/image530.png"/><Relationship Id="rId35" Type="http://schemas.openxmlformats.org/officeDocument/2006/relationships/image" Target="../media/image533.png"/><Relationship Id="rId43" Type="http://schemas.openxmlformats.org/officeDocument/2006/relationships/image" Target="../media/image460.png"/><Relationship Id="rId48" Type="http://schemas.openxmlformats.org/officeDocument/2006/relationships/image" Target="../media/image464.png"/><Relationship Id="rId8" Type="http://schemas.openxmlformats.org/officeDocument/2006/relationships/image" Target="../media/image517.png"/><Relationship Id="rId3" Type="http://schemas.openxmlformats.org/officeDocument/2006/relationships/image" Target="../media/image512.png"/><Relationship Id="rId12" Type="http://schemas.openxmlformats.org/officeDocument/2006/relationships/image" Target="../media/image117.png"/><Relationship Id="rId17" Type="http://schemas.openxmlformats.org/officeDocument/2006/relationships/image" Target="../media/image521.png"/><Relationship Id="rId25" Type="http://schemas.openxmlformats.org/officeDocument/2006/relationships/image" Target="../media/image525.png"/><Relationship Id="rId33" Type="http://schemas.openxmlformats.org/officeDocument/2006/relationships/image" Target="../media/image451.png"/><Relationship Id="rId38" Type="http://schemas.openxmlformats.org/officeDocument/2006/relationships/image" Target="../media/image434.png"/><Relationship Id="rId46" Type="http://schemas.openxmlformats.org/officeDocument/2006/relationships/image" Target="../media/image534.png"/><Relationship Id="rId20" Type="http://schemas.openxmlformats.org/officeDocument/2006/relationships/image" Target="../media/image437.png"/><Relationship Id="rId41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9.png"/><Relationship Id="rId13" Type="http://schemas.openxmlformats.org/officeDocument/2006/relationships/image" Target="../media/image544.png"/><Relationship Id="rId18" Type="http://schemas.openxmlformats.org/officeDocument/2006/relationships/image" Target="../media/image549.png"/><Relationship Id="rId3" Type="http://schemas.openxmlformats.org/officeDocument/2006/relationships/image" Target="../media/image8.png"/><Relationship Id="rId21" Type="http://schemas.openxmlformats.org/officeDocument/2006/relationships/image" Target="../media/image552.png"/><Relationship Id="rId7" Type="http://schemas.openxmlformats.org/officeDocument/2006/relationships/image" Target="../media/image538.png"/><Relationship Id="rId12" Type="http://schemas.openxmlformats.org/officeDocument/2006/relationships/image" Target="../media/image543.png"/><Relationship Id="rId17" Type="http://schemas.openxmlformats.org/officeDocument/2006/relationships/image" Target="../media/image548.png"/><Relationship Id="rId25" Type="http://schemas.openxmlformats.org/officeDocument/2006/relationships/image" Target="../media/image556.png"/><Relationship Id="rId2" Type="http://schemas.openxmlformats.org/officeDocument/2006/relationships/image" Target="../media/image535.png"/><Relationship Id="rId16" Type="http://schemas.openxmlformats.org/officeDocument/2006/relationships/image" Target="../media/image547.png"/><Relationship Id="rId20" Type="http://schemas.openxmlformats.org/officeDocument/2006/relationships/image" Target="../media/image5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7.png"/><Relationship Id="rId11" Type="http://schemas.openxmlformats.org/officeDocument/2006/relationships/image" Target="../media/image542.png"/><Relationship Id="rId24" Type="http://schemas.openxmlformats.org/officeDocument/2006/relationships/image" Target="../media/image555.png"/><Relationship Id="rId5" Type="http://schemas.openxmlformats.org/officeDocument/2006/relationships/image" Target="../media/image10.png"/><Relationship Id="rId15" Type="http://schemas.openxmlformats.org/officeDocument/2006/relationships/image" Target="../media/image546.png"/><Relationship Id="rId23" Type="http://schemas.openxmlformats.org/officeDocument/2006/relationships/image" Target="../media/image554.png"/><Relationship Id="rId10" Type="http://schemas.openxmlformats.org/officeDocument/2006/relationships/image" Target="../media/image541.png"/><Relationship Id="rId19" Type="http://schemas.openxmlformats.org/officeDocument/2006/relationships/image" Target="../media/image550.png"/><Relationship Id="rId4" Type="http://schemas.openxmlformats.org/officeDocument/2006/relationships/image" Target="../media/image536.png"/><Relationship Id="rId9" Type="http://schemas.openxmlformats.org/officeDocument/2006/relationships/image" Target="../media/image540.png"/><Relationship Id="rId14" Type="http://schemas.openxmlformats.org/officeDocument/2006/relationships/image" Target="../media/image545.png"/><Relationship Id="rId22" Type="http://schemas.openxmlformats.org/officeDocument/2006/relationships/image" Target="../media/image553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1.png"/><Relationship Id="rId21" Type="http://schemas.openxmlformats.org/officeDocument/2006/relationships/image" Target="../media/image372.png"/><Relationship Id="rId34" Type="http://schemas.openxmlformats.org/officeDocument/2006/relationships/image" Target="../media/image568.png"/><Relationship Id="rId42" Type="http://schemas.openxmlformats.org/officeDocument/2006/relationships/image" Target="../media/image485.png"/><Relationship Id="rId47" Type="http://schemas.openxmlformats.org/officeDocument/2006/relationships/image" Target="../media/image490.png"/><Relationship Id="rId50" Type="http://schemas.openxmlformats.org/officeDocument/2006/relationships/image" Target="../media/image493.png"/><Relationship Id="rId55" Type="http://schemas.openxmlformats.org/officeDocument/2006/relationships/image" Target="../media/image498.png"/><Relationship Id="rId63" Type="http://schemas.openxmlformats.org/officeDocument/2006/relationships/image" Target="../media/image506.png"/><Relationship Id="rId7" Type="http://schemas.openxmlformats.org/officeDocument/2006/relationships/image" Target="../media/image556.png"/><Relationship Id="rId2" Type="http://schemas.openxmlformats.org/officeDocument/2006/relationships/image" Target="../media/image358.png"/><Relationship Id="rId16" Type="http://schemas.openxmlformats.org/officeDocument/2006/relationships/image" Target="../media/image120.png"/><Relationship Id="rId29" Type="http://schemas.openxmlformats.org/officeDocument/2006/relationships/image" Target="../media/image478.png"/><Relationship Id="rId11" Type="http://schemas.openxmlformats.org/officeDocument/2006/relationships/image" Target="../media/image563.png"/><Relationship Id="rId24" Type="http://schemas.openxmlformats.org/officeDocument/2006/relationships/image" Target="../media/image257.png"/><Relationship Id="rId32" Type="http://schemas.openxmlformats.org/officeDocument/2006/relationships/image" Target="../media/image477.png"/><Relationship Id="rId37" Type="http://schemas.openxmlformats.org/officeDocument/2006/relationships/image" Target="../media/image480.png"/><Relationship Id="rId40" Type="http://schemas.openxmlformats.org/officeDocument/2006/relationships/image" Target="../media/image483.png"/><Relationship Id="rId45" Type="http://schemas.openxmlformats.org/officeDocument/2006/relationships/image" Target="../media/image488.png"/><Relationship Id="rId53" Type="http://schemas.openxmlformats.org/officeDocument/2006/relationships/image" Target="../media/image496.png"/><Relationship Id="rId58" Type="http://schemas.openxmlformats.org/officeDocument/2006/relationships/image" Target="../media/image501.png"/><Relationship Id="rId66" Type="http://schemas.openxmlformats.org/officeDocument/2006/relationships/image" Target="../media/image509.png"/><Relationship Id="rId5" Type="http://schemas.openxmlformats.org/officeDocument/2006/relationships/image" Target="../media/image559.png"/><Relationship Id="rId61" Type="http://schemas.openxmlformats.org/officeDocument/2006/relationships/image" Target="../media/image504.png"/><Relationship Id="rId19" Type="http://schemas.openxmlformats.org/officeDocument/2006/relationships/image" Target="../media/image158.png"/><Relationship Id="rId14" Type="http://schemas.openxmlformats.org/officeDocument/2006/relationships/image" Target="../media/image566.png"/><Relationship Id="rId22" Type="http://schemas.openxmlformats.org/officeDocument/2006/relationships/image" Target="../media/image389.png"/><Relationship Id="rId27" Type="http://schemas.openxmlformats.org/officeDocument/2006/relationships/image" Target="../media/image268.png"/><Relationship Id="rId30" Type="http://schemas.openxmlformats.org/officeDocument/2006/relationships/image" Target="../media/image390.png"/><Relationship Id="rId35" Type="http://schemas.openxmlformats.org/officeDocument/2006/relationships/image" Target="../media/image258.png"/><Relationship Id="rId43" Type="http://schemas.openxmlformats.org/officeDocument/2006/relationships/image" Target="../media/image486.png"/><Relationship Id="rId48" Type="http://schemas.openxmlformats.org/officeDocument/2006/relationships/image" Target="../media/image491.png"/><Relationship Id="rId56" Type="http://schemas.openxmlformats.org/officeDocument/2006/relationships/image" Target="../media/image499.png"/><Relationship Id="rId64" Type="http://schemas.openxmlformats.org/officeDocument/2006/relationships/image" Target="../media/image507.png"/><Relationship Id="rId8" Type="http://schemas.openxmlformats.org/officeDocument/2006/relationships/image" Target="../media/image560.png"/><Relationship Id="rId51" Type="http://schemas.openxmlformats.org/officeDocument/2006/relationships/image" Target="../media/image494.png"/><Relationship Id="rId3" Type="http://schemas.openxmlformats.org/officeDocument/2006/relationships/image" Target="../media/image557.png"/><Relationship Id="rId12" Type="http://schemas.openxmlformats.org/officeDocument/2006/relationships/image" Target="../media/image564.png"/><Relationship Id="rId17" Type="http://schemas.openxmlformats.org/officeDocument/2006/relationships/image" Target="../media/image326.png"/><Relationship Id="rId25" Type="http://schemas.openxmlformats.org/officeDocument/2006/relationships/image" Target="../media/image411.png"/><Relationship Id="rId33" Type="http://schemas.openxmlformats.org/officeDocument/2006/relationships/image" Target="../media/image387.png"/><Relationship Id="rId38" Type="http://schemas.openxmlformats.org/officeDocument/2006/relationships/image" Target="../media/image481.png"/><Relationship Id="rId46" Type="http://schemas.openxmlformats.org/officeDocument/2006/relationships/image" Target="../media/image489.png"/><Relationship Id="rId59" Type="http://schemas.openxmlformats.org/officeDocument/2006/relationships/image" Target="../media/image502.png"/><Relationship Id="rId67" Type="http://schemas.openxmlformats.org/officeDocument/2006/relationships/image" Target="../media/image511.png"/><Relationship Id="rId20" Type="http://schemas.openxmlformats.org/officeDocument/2006/relationships/image" Target="../media/image331.png"/><Relationship Id="rId41" Type="http://schemas.openxmlformats.org/officeDocument/2006/relationships/image" Target="../media/image484.png"/><Relationship Id="rId54" Type="http://schemas.openxmlformats.org/officeDocument/2006/relationships/image" Target="../media/image497.png"/><Relationship Id="rId62" Type="http://schemas.openxmlformats.org/officeDocument/2006/relationships/image" Target="../media/image5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0.png"/><Relationship Id="rId15" Type="http://schemas.openxmlformats.org/officeDocument/2006/relationships/image" Target="../media/image95.png"/><Relationship Id="rId23" Type="http://schemas.openxmlformats.org/officeDocument/2006/relationships/image" Target="../media/image567.png"/><Relationship Id="rId28" Type="http://schemas.openxmlformats.org/officeDocument/2006/relationships/image" Target="../media/image280.png"/><Relationship Id="rId36" Type="http://schemas.openxmlformats.org/officeDocument/2006/relationships/image" Target="../media/image479.png"/><Relationship Id="rId49" Type="http://schemas.openxmlformats.org/officeDocument/2006/relationships/image" Target="../media/image492.png"/><Relationship Id="rId57" Type="http://schemas.openxmlformats.org/officeDocument/2006/relationships/image" Target="../media/image500.png"/><Relationship Id="rId10" Type="http://schemas.openxmlformats.org/officeDocument/2006/relationships/image" Target="../media/image562.png"/><Relationship Id="rId31" Type="http://schemas.openxmlformats.org/officeDocument/2006/relationships/image" Target="../media/image476.png"/><Relationship Id="rId44" Type="http://schemas.openxmlformats.org/officeDocument/2006/relationships/image" Target="../media/image487.png"/><Relationship Id="rId52" Type="http://schemas.openxmlformats.org/officeDocument/2006/relationships/image" Target="../media/image495.png"/><Relationship Id="rId60" Type="http://schemas.openxmlformats.org/officeDocument/2006/relationships/image" Target="../media/image503.png"/><Relationship Id="rId65" Type="http://schemas.openxmlformats.org/officeDocument/2006/relationships/image" Target="../media/image508.png"/><Relationship Id="rId4" Type="http://schemas.openxmlformats.org/officeDocument/2006/relationships/image" Target="../media/image558.png"/><Relationship Id="rId9" Type="http://schemas.openxmlformats.org/officeDocument/2006/relationships/image" Target="../media/image561.png"/><Relationship Id="rId13" Type="http://schemas.openxmlformats.org/officeDocument/2006/relationships/image" Target="../media/image565.png"/><Relationship Id="rId18" Type="http://schemas.openxmlformats.org/officeDocument/2006/relationships/image" Target="../media/image119.png"/><Relationship Id="rId39" Type="http://schemas.openxmlformats.org/officeDocument/2006/relationships/image" Target="../media/image48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209.png"/><Relationship Id="rId26" Type="http://schemas.openxmlformats.org/officeDocument/2006/relationships/image" Target="../media/image436.png"/><Relationship Id="rId39" Type="http://schemas.openxmlformats.org/officeDocument/2006/relationships/image" Target="../media/image126.png"/><Relationship Id="rId21" Type="http://schemas.openxmlformats.org/officeDocument/2006/relationships/image" Target="../media/image451.png"/><Relationship Id="rId34" Type="http://schemas.openxmlformats.org/officeDocument/2006/relationships/image" Target="../media/image526.png"/><Relationship Id="rId42" Type="http://schemas.openxmlformats.org/officeDocument/2006/relationships/image" Target="../media/image205.png"/><Relationship Id="rId47" Type="http://schemas.openxmlformats.org/officeDocument/2006/relationships/image" Target="../media/image460.png"/><Relationship Id="rId50" Type="http://schemas.openxmlformats.org/officeDocument/2006/relationships/image" Target="../media/image463.png"/><Relationship Id="rId7" Type="http://schemas.openxmlformats.org/officeDocument/2006/relationships/image" Target="../media/image429.png"/><Relationship Id="rId2" Type="http://schemas.openxmlformats.org/officeDocument/2006/relationships/image" Target="../media/image358.png"/><Relationship Id="rId16" Type="http://schemas.openxmlformats.org/officeDocument/2006/relationships/image" Target="../media/image210.png"/><Relationship Id="rId29" Type="http://schemas.openxmlformats.org/officeDocument/2006/relationships/image" Target="../media/image522.png"/><Relationship Id="rId11" Type="http://schemas.openxmlformats.org/officeDocument/2006/relationships/image" Target="../media/image122.png"/><Relationship Id="rId24" Type="http://schemas.openxmlformats.org/officeDocument/2006/relationships/image" Target="../media/image459.png"/><Relationship Id="rId32" Type="http://schemas.openxmlformats.org/officeDocument/2006/relationships/image" Target="../media/image524.png"/><Relationship Id="rId37" Type="http://schemas.openxmlformats.org/officeDocument/2006/relationships/image" Target="../media/image450.png"/><Relationship Id="rId40" Type="http://schemas.openxmlformats.org/officeDocument/2006/relationships/image" Target="../media/image454.png"/><Relationship Id="rId45" Type="http://schemas.openxmlformats.org/officeDocument/2006/relationships/image" Target="../media/image574.png"/><Relationship Id="rId53" Type="http://schemas.openxmlformats.org/officeDocument/2006/relationships/image" Target="../media/image465.png"/><Relationship Id="rId5" Type="http://schemas.openxmlformats.org/officeDocument/2006/relationships/image" Target="../media/image571.png"/><Relationship Id="rId10" Type="http://schemas.openxmlformats.org/officeDocument/2006/relationships/image" Target="../media/image239.png"/><Relationship Id="rId19" Type="http://schemas.openxmlformats.org/officeDocument/2006/relationships/image" Target="../media/image124.png"/><Relationship Id="rId31" Type="http://schemas.openxmlformats.org/officeDocument/2006/relationships/image" Target="../media/image523.png"/><Relationship Id="rId44" Type="http://schemas.openxmlformats.org/officeDocument/2006/relationships/image" Target="../media/image534.png"/><Relationship Id="rId52" Type="http://schemas.openxmlformats.org/officeDocument/2006/relationships/image" Target="../media/image464.png"/><Relationship Id="rId4" Type="http://schemas.openxmlformats.org/officeDocument/2006/relationships/image" Target="../media/image570.png"/><Relationship Id="rId9" Type="http://schemas.openxmlformats.org/officeDocument/2006/relationships/image" Target="../media/image118.png"/><Relationship Id="rId14" Type="http://schemas.openxmlformats.org/officeDocument/2006/relationships/image" Target="../media/image206.png"/><Relationship Id="rId22" Type="http://schemas.openxmlformats.org/officeDocument/2006/relationships/image" Target="../media/image433.png"/><Relationship Id="rId27" Type="http://schemas.openxmlformats.org/officeDocument/2006/relationships/image" Target="../media/image456.png"/><Relationship Id="rId30" Type="http://schemas.openxmlformats.org/officeDocument/2006/relationships/image" Target="../media/image442.png"/><Relationship Id="rId35" Type="http://schemas.openxmlformats.org/officeDocument/2006/relationships/image" Target="../media/image527.png"/><Relationship Id="rId43" Type="http://schemas.openxmlformats.org/officeDocument/2006/relationships/image" Target="../media/image457.png"/><Relationship Id="rId48" Type="http://schemas.openxmlformats.org/officeDocument/2006/relationships/image" Target="../media/image531.png"/><Relationship Id="rId8" Type="http://schemas.openxmlformats.org/officeDocument/2006/relationships/image" Target="../media/image117.png"/><Relationship Id="rId51" Type="http://schemas.openxmlformats.org/officeDocument/2006/relationships/image" Target="../media/image576.png"/><Relationship Id="rId3" Type="http://schemas.openxmlformats.org/officeDocument/2006/relationships/image" Target="../media/image569.png"/><Relationship Id="rId12" Type="http://schemas.openxmlformats.org/officeDocument/2006/relationships/image" Target="../media/image202.png"/><Relationship Id="rId17" Type="http://schemas.openxmlformats.org/officeDocument/2006/relationships/image" Target="../media/image430.png"/><Relationship Id="rId25" Type="http://schemas.openxmlformats.org/officeDocument/2006/relationships/image" Target="../media/image434.png"/><Relationship Id="rId33" Type="http://schemas.openxmlformats.org/officeDocument/2006/relationships/image" Target="../media/image525.png"/><Relationship Id="rId38" Type="http://schemas.openxmlformats.org/officeDocument/2006/relationships/image" Target="../media/image448.png"/><Relationship Id="rId46" Type="http://schemas.openxmlformats.org/officeDocument/2006/relationships/image" Target="../media/image575.png"/><Relationship Id="rId20" Type="http://schemas.openxmlformats.org/officeDocument/2006/relationships/image" Target="../media/image431.png"/><Relationship Id="rId41" Type="http://schemas.openxmlformats.org/officeDocument/2006/relationships/image" Target="../media/image4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2.png"/><Relationship Id="rId15" Type="http://schemas.openxmlformats.org/officeDocument/2006/relationships/image" Target="../media/image207.png"/><Relationship Id="rId23" Type="http://schemas.openxmlformats.org/officeDocument/2006/relationships/image" Target="../media/image435.png"/><Relationship Id="rId28" Type="http://schemas.openxmlformats.org/officeDocument/2006/relationships/image" Target="../media/image437.png"/><Relationship Id="rId36" Type="http://schemas.openxmlformats.org/officeDocument/2006/relationships/image" Target="../media/image573.png"/><Relationship Id="rId49" Type="http://schemas.openxmlformats.org/officeDocument/2006/relationships/image" Target="../media/image46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7.png"/><Relationship Id="rId21" Type="http://schemas.openxmlformats.org/officeDocument/2006/relationships/image" Target="../media/image386.png"/><Relationship Id="rId34" Type="http://schemas.openxmlformats.org/officeDocument/2006/relationships/image" Target="../media/image263.png"/><Relationship Id="rId42" Type="http://schemas.openxmlformats.org/officeDocument/2006/relationships/image" Target="../media/image486.png"/><Relationship Id="rId47" Type="http://schemas.openxmlformats.org/officeDocument/2006/relationships/image" Target="../media/image491.png"/><Relationship Id="rId50" Type="http://schemas.openxmlformats.org/officeDocument/2006/relationships/image" Target="../media/image494.png"/><Relationship Id="rId55" Type="http://schemas.openxmlformats.org/officeDocument/2006/relationships/image" Target="../media/image499.png"/><Relationship Id="rId63" Type="http://schemas.openxmlformats.org/officeDocument/2006/relationships/image" Target="../media/image507.png"/><Relationship Id="rId7" Type="http://schemas.openxmlformats.org/officeDocument/2006/relationships/image" Target="../media/image572.png"/><Relationship Id="rId2" Type="http://schemas.openxmlformats.org/officeDocument/2006/relationships/image" Target="../media/image358.png"/><Relationship Id="rId16" Type="http://schemas.openxmlformats.org/officeDocument/2006/relationships/image" Target="../media/image95.png"/><Relationship Id="rId29" Type="http://schemas.openxmlformats.org/officeDocument/2006/relationships/image" Target="../media/image256.png"/><Relationship Id="rId11" Type="http://schemas.openxmlformats.org/officeDocument/2006/relationships/image" Target="../media/image582.png"/><Relationship Id="rId24" Type="http://schemas.openxmlformats.org/officeDocument/2006/relationships/image" Target="../media/image280.png"/><Relationship Id="rId32" Type="http://schemas.openxmlformats.org/officeDocument/2006/relationships/image" Target="../media/image257.png"/><Relationship Id="rId37" Type="http://schemas.openxmlformats.org/officeDocument/2006/relationships/image" Target="../media/image481.png"/><Relationship Id="rId40" Type="http://schemas.openxmlformats.org/officeDocument/2006/relationships/image" Target="../media/image484.png"/><Relationship Id="rId45" Type="http://schemas.openxmlformats.org/officeDocument/2006/relationships/image" Target="../media/image489.png"/><Relationship Id="rId53" Type="http://schemas.openxmlformats.org/officeDocument/2006/relationships/image" Target="../media/image497.png"/><Relationship Id="rId58" Type="http://schemas.openxmlformats.org/officeDocument/2006/relationships/image" Target="../media/image502.png"/><Relationship Id="rId66" Type="http://schemas.openxmlformats.org/officeDocument/2006/relationships/image" Target="../media/image511.png"/><Relationship Id="rId5" Type="http://schemas.openxmlformats.org/officeDocument/2006/relationships/image" Target="../media/image579.png"/><Relationship Id="rId61" Type="http://schemas.openxmlformats.org/officeDocument/2006/relationships/image" Target="../media/image505.png"/><Relationship Id="rId19" Type="http://schemas.openxmlformats.org/officeDocument/2006/relationships/image" Target="../media/image586.png"/><Relationship Id="rId14" Type="http://schemas.openxmlformats.org/officeDocument/2006/relationships/image" Target="../media/image584.png"/><Relationship Id="rId22" Type="http://schemas.openxmlformats.org/officeDocument/2006/relationships/image" Target="../media/image268.png"/><Relationship Id="rId27" Type="http://schemas.openxmlformats.org/officeDocument/2006/relationships/image" Target="../media/image261.png"/><Relationship Id="rId30" Type="http://schemas.openxmlformats.org/officeDocument/2006/relationships/image" Target="../media/image478.png"/><Relationship Id="rId35" Type="http://schemas.openxmlformats.org/officeDocument/2006/relationships/image" Target="../media/image387.png"/><Relationship Id="rId43" Type="http://schemas.openxmlformats.org/officeDocument/2006/relationships/image" Target="../media/image487.png"/><Relationship Id="rId48" Type="http://schemas.openxmlformats.org/officeDocument/2006/relationships/image" Target="../media/image492.png"/><Relationship Id="rId56" Type="http://schemas.openxmlformats.org/officeDocument/2006/relationships/image" Target="../media/image500.png"/><Relationship Id="rId64" Type="http://schemas.openxmlformats.org/officeDocument/2006/relationships/image" Target="../media/image508.png"/><Relationship Id="rId8" Type="http://schemas.openxmlformats.org/officeDocument/2006/relationships/image" Target="../media/image580.png"/><Relationship Id="rId51" Type="http://schemas.openxmlformats.org/officeDocument/2006/relationships/image" Target="../media/image495.png"/><Relationship Id="rId3" Type="http://schemas.openxmlformats.org/officeDocument/2006/relationships/image" Target="../media/image577.png"/><Relationship Id="rId12" Type="http://schemas.openxmlformats.org/officeDocument/2006/relationships/image" Target="../media/image583.png"/><Relationship Id="rId17" Type="http://schemas.openxmlformats.org/officeDocument/2006/relationships/image" Target="../media/image585.png"/><Relationship Id="rId25" Type="http://schemas.openxmlformats.org/officeDocument/2006/relationships/image" Target="../media/image281.png"/><Relationship Id="rId33" Type="http://schemas.openxmlformats.org/officeDocument/2006/relationships/image" Target="../media/image411.png"/><Relationship Id="rId38" Type="http://schemas.openxmlformats.org/officeDocument/2006/relationships/image" Target="../media/image482.png"/><Relationship Id="rId46" Type="http://schemas.openxmlformats.org/officeDocument/2006/relationships/image" Target="../media/image490.png"/><Relationship Id="rId59" Type="http://schemas.openxmlformats.org/officeDocument/2006/relationships/image" Target="../media/image503.png"/><Relationship Id="rId20" Type="http://schemas.openxmlformats.org/officeDocument/2006/relationships/image" Target="../media/image243.png"/><Relationship Id="rId41" Type="http://schemas.openxmlformats.org/officeDocument/2006/relationships/image" Target="../media/image485.png"/><Relationship Id="rId54" Type="http://schemas.openxmlformats.org/officeDocument/2006/relationships/image" Target="../media/image498.png"/><Relationship Id="rId62" Type="http://schemas.openxmlformats.org/officeDocument/2006/relationships/image" Target="../media/image5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0.png"/><Relationship Id="rId15" Type="http://schemas.openxmlformats.org/officeDocument/2006/relationships/image" Target="../media/image327.png"/><Relationship Id="rId23" Type="http://schemas.openxmlformats.org/officeDocument/2006/relationships/image" Target="../media/image389.png"/><Relationship Id="rId28" Type="http://schemas.openxmlformats.org/officeDocument/2006/relationships/image" Target="../media/image476.png"/><Relationship Id="rId36" Type="http://schemas.openxmlformats.org/officeDocument/2006/relationships/image" Target="../media/image480.png"/><Relationship Id="rId49" Type="http://schemas.openxmlformats.org/officeDocument/2006/relationships/image" Target="../media/image493.png"/><Relationship Id="rId57" Type="http://schemas.openxmlformats.org/officeDocument/2006/relationships/image" Target="../media/image501.png"/><Relationship Id="rId10" Type="http://schemas.openxmlformats.org/officeDocument/2006/relationships/image" Target="../media/image471.png"/><Relationship Id="rId31" Type="http://schemas.openxmlformats.org/officeDocument/2006/relationships/image" Target="../media/image477.png"/><Relationship Id="rId44" Type="http://schemas.openxmlformats.org/officeDocument/2006/relationships/image" Target="../media/image488.png"/><Relationship Id="rId52" Type="http://schemas.openxmlformats.org/officeDocument/2006/relationships/image" Target="../media/image496.png"/><Relationship Id="rId60" Type="http://schemas.openxmlformats.org/officeDocument/2006/relationships/image" Target="../media/image504.png"/><Relationship Id="rId65" Type="http://schemas.openxmlformats.org/officeDocument/2006/relationships/image" Target="../media/image509.png"/><Relationship Id="rId4" Type="http://schemas.openxmlformats.org/officeDocument/2006/relationships/image" Target="../media/image578.png"/><Relationship Id="rId9" Type="http://schemas.openxmlformats.org/officeDocument/2006/relationships/image" Target="../media/image581.png"/><Relationship Id="rId13" Type="http://schemas.openxmlformats.org/officeDocument/2006/relationships/image" Target="../media/image473.png"/><Relationship Id="rId18" Type="http://schemas.openxmlformats.org/officeDocument/2006/relationships/image" Target="../media/image307.png"/><Relationship Id="rId39" Type="http://schemas.openxmlformats.org/officeDocument/2006/relationships/image" Target="../media/image48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png"/><Relationship Id="rId18" Type="http://schemas.openxmlformats.org/officeDocument/2006/relationships/image" Target="../media/image438.png"/><Relationship Id="rId26" Type="http://schemas.openxmlformats.org/officeDocument/2006/relationships/image" Target="../media/image446.png"/><Relationship Id="rId39" Type="http://schemas.openxmlformats.org/officeDocument/2006/relationships/image" Target="../media/image454.png"/><Relationship Id="rId21" Type="http://schemas.openxmlformats.org/officeDocument/2006/relationships/image" Target="../media/image441.png"/><Relationship Id="rId34" Type="http://schemas.openxmlformats.org/officeDocument/2006/relationships/image" Target="../media/image597.png"/><Relationship Id="rId42" Type="http://schemas.openxmlformats.org/officeDocument/2006/relationships/image" Target="../media/image524.png"/><Relationship Id="rId47" Type="http://schemas.openxmlformats.org/officeDocument/2006/relationships/image" Target="../media/image602.png"/><Relationship Id="rId50" Type="http://schemas.openxmlformats.org/officeDocument/2006/relationships/image" Target="../media/image465.png"/><Relationship Id="rId7" Type="http://schemas.openxmlformats.org/officeDocument/2006/relationships/image" Target="../media/image117.png"/><Relationship Id="rId2" Type="http://schemas.openxmlformats.org/officeDocument/2006/relationships/image" Target="../media/image358.png"/><Relationship Id="rId16" Type="http://schemas.openxmlformats.org/officeDocument/2006/relationships/image" Target="../media/image208.png"/><Relationship Id="rId29" Type="http://schemas.openxmlformats.org/officeDocument/2006/relationships/image" Target="../media/image593.png"/><Relationship Id="rId11" Type="http://schemas.openxmlformats.org/officeDocument/2006/relationships/image" Target="../media/image123.png"/><Relationship Id="rId24" Type="http://schemas.openxmlformats.org/officeDocument/2006/relationships/image" Target="../media/image444.png"/><Relationship Id="rId32" Type="http://schemas.openxmlformats.org/officeDocument/2006/relationships/image" Target="../media/image595.png"/><Relationship Id="rId37" Type="http://schemas.openxmlformats.org/officeDocument/2006/relationships/image" Target="../media/image124.png"/><Relationship Id="rId40" Type="http://schemas.openxmlformats.org/officeDocument/2006/relationships/image" Target="../media/image331.png"/><Relationship Id="rId45" Type="http://schemas.openxmlformats.org/officeDocument/2006/relationships/image" Target="../media/image600.png"/><Relationship Id="rId5" Type="http://schemas.openxmlformats.org/officeDocument/2006/relationships/image" Target="../media/image590.png"/><Relationship Id="rId15" Type="http://schemas.openxmlformats.org/officeDocument/2006/relationships/image" Target="../media/image207.png"/><Relationship Id="rId23" Type="http://schemas.openxmlformats.org/officeDocument/2006/relationships/image" Target="../media/image443.png"/><Relationship Id="rId28" Type="http://schemas.openxmlformats.org/officeDocument/2006/relationships/image" Target="../media/image592.png"/><Relationship Id="rId36" Type="http://schemas.openxmlformats.org/officeDocument/2006/relationships/image" Target="../media/image209.png"/><Relationship Id="rId49" Type="http://schemas.openxmlformats.org/officeDocument/2006/relationships/image" Target="../media/image464.png"/><Relationship Id="rId10" Type="http://schemas.openxmlformats.org/officeDocument/2006/relationships/image" Target="../media/image373.png"/><Relationship Id="rId19" Type="http://schemas.openxmlformats.org/officeDocument/2006/relationships/image" Target="../media/image439.png"/><Relationship Id="rId31" Type="http://schemas.openxmlformats.org/officeDocument/2006/relationships/image" Target="../media/image594.png"/><Relationship Id="rId44" Type="http://schemas.openxmlformats.org/officeDocument/2006/relationships/image" Target="../media/image433.png"/><Relationship Id="rId4" Type="http://schemas.openxmlformats.org/officeDocument/2006/relationships/image" Target="../media/image589.png"/><Relationship Id="rId9" Type="http://schemas.openxmlformats.org/officeDocument/2006/relationships/image" Target="../media/image72.jpg"/><Relationship Id="rId14" Type="http://schemas.openxmlformats.org/officeDocument/2006/relationships/image" Target="../media/image204.png"/><Relationship Id="rId22" Type="http://schemas.openxmlformats.org/officeDocument/2006/relationships/image" Target="../media/image442.png"/><Relationship Id="rId27" Type="http://schemas.openxmlformats.org/officeDocument/2006/relationships/image" Target="../media/image591.png"/><Relationship Id="rId30" Type="http://schemas.openxmlformats.org/officeDocument/2006/relationships/image" Target="../media/image451.png"/><Relationship Id="rId35" Type="http://schemas.openxmlformats.org/officeDocument/2006/relationships/image" Target="../media/image598.png"/><Relationship Id="rId43" Type="http://schemas.openxmlformats.org/officeDocument/2006/relationships/image" Target="../media/image599.png"/><Relationship Id="rId48" Type="http://schemas.openxmlformats.org/officeDocument/2006/relationships/image" Target="../media/image603.png"/><Relationship Id="rId8" Type="http://schemas.openxmlformats.org/officeDocument/2006/relationships/image" Target="../media/image118.png"/><Relationship Id="rId3" Type="http://schemas.openxmlformats.org/officeDocument/2006/relationships/image" Target="../media/image588.png"/><Relationship Id="rId12" Type="http://schemas.openxmlformats.org/officeDocument/2006/relationships/image" Target="../media/image244.png"/><Relationship Id="rId17" Type="http://schemas.openxmlformats.org/officeDocument/2006/relationships/image" Target="../media/image437.png"/><Relationship Id="rId25" Type="http://schemas.openxmlformats.org/officeDocument/2006/relationships/image" Target="../media/image445.png"/><Relationship Id="rId33" Type="http://schemas.openxmlformats.org/officeDocument/2006/relationships/image" Target="../media/image596.png"/><Relationship Id="rId38" Type="http://schemas.openxmlformats.org/officeDocument/2006/relationships/image" Target="../media/image126.png"/><Relationship Id="rId46" Type="http://schemas.openxmlformats.org/officeDocument/2006/relationships/image" Target="../media/image601.png"/><Relationship Id="rId20" Type="http://schemas.openxmlformats.org/officeDocument/2006/relationships/image" Target="../media/image440.png"/><Relationship Id="rId41" Type="http://schemas.openxmlformats.org/officeDocument/2006/relationships/image" Target="../media/image3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5.png"/><Relationship Id="rId21" Type="http://schemas.openxmlformats.org/officeDocument/2006/relationships/image" Target="../media/image240.png"/><Relationship Id="rId34" Type="http://schemas.openxmlformats.org/officeDocument/2006/relationships/image" Target="../media/image387.png"/><Relationship Id="rId42" Type="http://schemas.openxmlformats.org/officeDocument/2006/relationships/image" Target="../media/image483.png"/><Relationship Id="rId47" Type="http://schemas.openxmlformats.org/officeDocument/2006/relationships/image" Target="../media/image488.png"/><Relationship Id="rId50" Type="http://schemas.openxmlformats.org/officeDocument/2006/relationships/image" Target="../media/image491.png"/><Relationship Id="rId55" Type="http://schemas.openxmlformats.org/officeDocument/2006/relationships/image" Target="../media/image496.png"/><Relationship Id="rId63" Type="http://schemas.openxmlformats.org/officeDocument/2006/relationships/image" Target="../media/image504.png"/><Relationship Id="rId68" Type="http://schemas.openxmlformats.org/officeDocument/2006/relationships/image" Target="../media/image509.png"/><Relationship Id="rId7" Type="http://schemas.openxmlformats.org/officeDocument/2006/relationships/image" Target="../media/image510.png"/><Relationship Id="rId2" Type="http://schemas.openxmlformats.org/officeDocument/2006/relationships/image" Target="../media/image358.png"/><Relationship Id="rId16" Type="http://schemas.openxmlformats.org/officeDocument/2006/relationships/image" Target="../media/image305.png"/><Relationship Id="rId29" Type="http://schemas.openxmlformats.org/officeDocument/2006/relationships/image" Target="../media/image477.png"/><Relationship Id="rId11" Type="http://schemas.openxmlformats.org/officeDocument/2006/relationships/image" Target="../media/image607.png"/><Relationship Id="rId24" Type="http://schemas.openxmlformats.org/officeDocument/2006/relationships/image" Target="../media/image268.png"/><Relationship Id="rId32" Type="http://schemas.openxmlformats.org/officeDocument/2006/relationships/image" Target="../media/image386.png"/><Relationship Id="rId37" Type="http://schemas.openxmlformats.org/officeDocument/2006/relationships/image" Target="../media/image388.png"/><Relationship Id="rId40" Type="http://schemas.openxmlformats.org/officeDocument/2006/relationships/image" Target="../media/image481.png"/><Relationship Id="rId45" Type="http://schemas.openxmlformats.org/officeDocument/2006/relationships/image" Target="../media/image486.png"/><Relationship Id="rId53" Type="http://schemas.openxmlformats.org/officeDocument/2006/relationships/image" Target="../media/image494.png"/><Relationship Id="rId58" Type="http://schemas.openxmlformats.org/officeDocument/2006/relationships/image" Target="../media/image499.png"/><Relationship Id="rId66" Type="http://schemas.openxmlformats.org/officeDocument/2006/relationships/image" Target="../media/image507.png"/><Relationship Id="rId5" Type="http://schemas.openxmlformats.org/officeDocument/2006/relationships/image" Target="../media/image606.png"/><Relationship Id="rId61" Type="http://schemas.openxmlformats.org/officeDocument/2006/relationships/image" Target="../media/image502.png"/><Relationship Id="rId19" Type="http://schemas.openxmlformats.org/officeDocument/2006/relationships/image" Target="../media/image327.png"/><Relationship Id="rId14" Type="http://schemas.openxmlformats.org/officeDocument/2006/relationships/image" Target="../media/image609.png"/><Relationship Id="rId22" Type="http://schemas.openxmlformats.org/officeDocument/2006/relationships/image" Target="../media/image159.png"/><Relationship Id="rId27" Type="http://schemas.openxmlformats.org/officeDocument/2006/relationships/image" Target="../media/image262.png"/><Relationship Id="rId30" Type="http://schemas.openxmlformats.org/officeDocument/2006/relationships/image" Target="../media/image390.png"/><Relationship Id="rId35" Type="http://schemas.openxmlformats.org/officeDocument/2006/relationships/image" Target="../media/image478.png"/><Relationship Id="rId43" Type="http://schemas.openxmlformats.org/officeDocument/2006/relationships/image" Target="../media/image484.png"/><Relationship Id="rId48" Type="http://schemas.openxmlformats.org/officeDocument/2006/relationships/image" Target="../media/image489.png"/><Relationship Id="rId56" Type="http://schemas.openxmlformats.org/officeDocument/2006/relationships/image" Target="../media/image497.png"/><Relationship Id="rId64" Type="http://schemas.openxmlformats.org/officeDocument/2006/relationships/image" Target="../media/image505.png"/><Relationship Id="rId8" Type="http://schemas.openxmlformats.org/officeDocument/2006/relationships/image" Target="../media/image72.jpg"/><Relationship Id="rId51" Type="http://schemas.openxmlformats.org/officeDocument/2006/relationships/image" Target="../media/image492.png"/><Relationship Id="rId3" Type="http://schemas.openxmlformats.org/officeDocument/2006/relationships/image" Target="../media/image604.png"/><Relationship Id="rId12" Type="http://schemas.openxmlformats.org/officeDocument/2006/relationships/image" Target="../media/image564.png"/><Relationship Id="rId17" Type="http://schemas.openxmlformats.org/officeDocument/2006/relationships/image" Target="../media/image330.png"/><Relationship Id="rId25" Type="http://schemas.openxmlformats.org/officeDocument/2006/relationships/image" Target="../media/image256.png"/><Relationship Id="rId33" Type="http://schemas.openxmlformats.org/officeDocument/2006/relationships/image" Target="../media/image411.png"/><Relationship Id="rId38" Type="http://schemas.openxmlformats.org/officeDocument/2006/relationships/image" Target="../media/image254.png"/><Relationship Id="rId46" Type="http://schemas.openxmlformats.org/officeDocument/2006/relationships/image" Target="../media/image487.png"/><Relationship Id="rId59" Type="http://schemas.openxmlformats.org/officeDocument/2006/relationships/image" Target="../media/image500.png"/><Relationship Id="rId67" Type="http://schemas.openxmlformats.org/officeDocument/2006/relationships/image" Target="../media/image508.png"/><Relationship Id="rId20" Type="http://schemas.openxmlformats.org/officeDocument/2006/relationships/image" Target="../media/image372.png"/><Relationship Id="rId41" Type="http://schemas.openxmlformats.org/officeDocument/2006/relationships/image" Target="../media/image482.png"/><Relationship Id="rId54" Type="http://schemas.openxmlformats.org/officeDocument/2006/relationships/image" Target="../media/image495.png"/><Relationship Id="rId62" Type="http://schemas.openxmlformats.org/officeDocument/2006/relationships/image" Target="../media/image5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1.png"/><Relationship Id="rId15" Type="http://schemas.openxmlformats.org/officeDocument/2006/relationships/image" Target="../media/image610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36" Type="http://schemas.openxmlformats.org/officeDocument/2006/relationships/image" Target="../media/image257.png"/><Relationship Id="rId49" Type="http://schemas.openxmlformats.org/officeDocument/2006/relationships/image" Target="../media/image490.png"/><Relationship Id="rId57" Type="http://schemas.openxmlformats.org/officeDocument/2006/relationships/image" Target="../media/image498.png"/><Relationship Id="rId10" Type="http://schemas.openxmlformats.org/officeDocument/2006/relationships/image" Target="../media/image470.png"/><Relationship Id="rId31" Type="http://schemas.openxmlformats.org/officeDocument/2006/relationships/image" Target="../media/image409.png"/><Relationship Id="rId44" Type="http://schemas.openxmlformats.org/officeDocument/2006/relationships/image" Target="../media/image485.png"/><Relationship Id="rId52" Type="http://schemas.openxmlformats.org/officeDocument/2006/relationships/image" Target="../media/image493.png"/><Relationship Id="rId60" Type="http://schemas.openxmlformats.org/officeDocument/2006/relationships/image" Target="../media/image501.png"/><Relationship Id="rId65" Type="http://schemas.openxmlformats.org/officeDocument/2006/relationships/image" Target="../media/image506.png"/><Relationship Id="rId4" Type="http://schemas.openxmlformats.org/officeDocument/2006/relationships/image" Target="../media/image605.png"/><Relationship Id="rId9" Type="http://schemas.openxmlformats.org/officeDocument/2006/relationships/image" Target="../media/image472.png"/><Relationship Id="rId13" Type="http://schemas.openxmlformats.org/officeDocument/2006/relationships/image" Target="../media/image608.png"/><Relationship Id="rId18" Type="http://schemas.openxmlformats.org/officeDocument/2006/relationships/image" Target="../media/image304.png"/><Relationship Id="rId39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210.png"/><Relationship Id="rId26" Type="http://schemas.openxmlformats.org/officeDocument/2006/relationships/image" Target="../media/image597.png"/><Relationship Id="rId39" Type="http://schemas.openxmlformats.org/officeDocument/2006/relationships/image" Target="../media/image616.png"/><Relationship Id="rId21" Type="http://schemas.openxmlformats.org/officeDocument/2006/relationships/image" Target="../media/image442.png"/><Relationship Id="rId34" Type="http://schemas.openxmlformats.org/officeDocument/2006/relationships/image" Target="../media/image454.png"/><Relationship Id="rId42" Type="http://schemas.openxmlformats.org/officeDocument/2006/relationships/image" Target="../media/image617.png"/><Relationship Id="rId7" Type="http://schemas.openxmlformats.org/officeDocument/2006/relationships/image" Target="../media/image524.png"/><Relationship Id="rId2" Type="http://schemas.openxmlformats.org/officeDocument/2006/relationships/image" Target="../media/image358.png"/><Relationship Id="rId16" Type="http://schemas.openxmlformats.org/officeDocument/2006/relationships/image" Target="../media/image204.png"/><Relationship Id="rId29" Type="http://schemas.openxmlformats.org/officeDocument/2006/relationships/image" Target="../media/image4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3.png"/><Relationship Id="rId11" Type="http://schemas.openxmlformats.org/officeDocument/2006/relationships/image" Target="../media/image118.png"/><Relationship Id="rId24" Type="http://schemas.openxmlformats.org/officeDocument/2006/relationships/image" Target="../media/image593.png"/><Relationship Id="rId32" Type="http://schemas.openxmlformats.org/officeDocument/2006/relationships/image" Target="../media/image124.png"/><Relationship Id="rId37" Type="http://schemas.openxmlformats.org/officeDocument/2006/relationships/image" Target="../media/image596.png"/><Relationship Id="rId40" Type="http://schemas.openxmlformats.org/officeDocument/2006/relationships/image" Target="../media/image595.png"/><Relationship Id="rId45" Type="http://schemas.openxmlformats.org/officeDocument/2006/relationships/image" Target="../media/image465.png"/><Relationship Id="rId5" Type="http://schemas.openxmlformats.org/officeDocument/2006/relationships/image" Target="../media/image73.jpg"/><Relationship Id="rId15" Type="http://schemas.openxmlformats.org/officeDocument/2006/relationships/image" Target="../media/image206.png"/><Relationship Id="rId23" Type="http://schemas.openxmlformats.org/officeDocument/2006/relationships/image" Target="../media/image592.png"/><Relationship Id="rId28" Type="http://schemas.openxmlformats.org/officeDocument/2006/relationships/image" Target="../media/image598.png"/><Relationship Id="rId36" Type="http://schemas.openxmlformats.org/officeDocument/2006/relationships/image" Target="../media/image205.png"/><Relationship Id="rId10" Type="http://schemas.openxmlformats.org/officeDocument/2006/relationships/image" Target="../media/image117.png"/><Relationship Id="rId19" Type="http://schemas.openxmlformats.org/officeDocument/2006/relationships/image" Target="../media/image437.png"/><Relationship Id="rId31" Type="http://schemas.openxmlformats.org/officeDocument/2006/relationships/image" Target="../media/image209.png"/><Relationship Id="rId44" Type="http://schemas.openxmlformats.org/officeDocument/2006/relationships/image" Target="../media/image464.png"/><Relationship Id="rId4" Type="http://schemas.openxmlformats.org/officeDocument/2006/relationships/image" Target="../media/image612.png"/><Relationship Id="rId9" Type="http://schemas.openxmlformats.org/officeDocument/2006/relationships/image" Target="../media/image429.png"/><Relationship Id="rId14" Type="http://schemas.openxmlformats.org/officeDocument/2006/relationships/image" Target="../media/image614.png"/><Relationship Id="rId22" Type="http://schemas.openxmlformats.org/officeDocument/2006/relationships/image" Target="../media/image591.png"/><Relationship Id="rId27" Type="http://schemas.openxmlformats.org/officeDocument/2006/relationships/image" Target="../media/image615.png"/><Relationship Id="rId30" Type="http://schemas.openxmlformats.org/officeDocument/2006/relationships/image" Target="../media/image601.png"/><Relationship Id="rId35" Type="http://schemas.openxmlformats.org/officeDocument/2006/relationships/image" Target="../media/image242.png"/><Relationship Id="rId43" Type="http://schemas.openxmlformats.org/officeDocument/2006/relationships/image" Target="../media/image602.png"/><Relationship Id="rId8" Type="http://schemas.openxmlformats.org/officeDocument/2006/relationships/image" Target="../media/image525.png"/><Relationship Id="rId3" Type="http://schemas.openxmlformats.org/officeDocument/2006/relationships/image" Target="../media/image611.png"/><Relationship Id="rId12" Type="http://schemas.openxmlformats.org/officeDocument/2006/relationships/image" Target="../media/image613.png"/><Relationship Id="rId17" Type="http://schemas.openxmlformats.org/officeDocument/2006/relationships/image" Target="../media/image207.png"/><Relationship Id="rId25" Type="http://schemas.openxmlformats.org/officeDocument/2006/relationships/image" Target="../media/image451.png"/><Relationship Id="rId33" Type="http://schemas.openxmlformats.org/officeDocument/2006/relationships/image" Target="../media/image126.png"/><Relationship Id="rId38" Type="http://schemas.openxmlformats.org/officeDocument/2006/relationships/image" Target="../media/image599.png"/><Relationship Id="rId20" Type="http://schemas.openxmlformats.org/officeDocument/2006/relationships/image" Target="../media/image522.png"/><Relationship Id="rId41" Type="http://schemas.openxmlformats.org/officeDocument/2006/relationships/image" Target="../media/image600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1.png"/><Relationship Id="rId21" Type="http://schemas.openxmlformats.org/officeDocument/2006/relationships/image" Target="../media/image269.png"/><Relationship Id="rId34" Type="http://schemas.openxmlformats.org/officeDocument/2006/relationships/image" Target="../media/image477.png"/><Relationship Id="rId42" Type="http://schemas.openxmlformats.org/officeDocument/2006/relationships/image" Target="../media/image486.png"/><Relationship Id="rId47" Type="http://schemas.openxmlformats.org/officeDocument/2006/relationships/image" Target="../media/image491.png"/><Relationship Id="rId50" Type="http://schemas.openxmlformats.org/officeDocument/2006/relationships/image" Target="../media/image494.png"/><Relationship Id="rId55" Type="http://schemas.openxmlformats.org/officeDocument/2006/relationships/image" Target="../media/image499.png"/><Relationship Id="rId63" Type="http://schemas.openxmlformats.org/officeDocument/2006/relationships/image" Target="../media/image507.png"/><Relationship Id="rId7" Type="http://schemas.openxmlformats.org/officeDocument/2006/relationships/image" Target="../media/image620.png"/><Relationship Id="rId2" Type="http://schemas.openxmlformats.org/officeDocument/2006/relationships/image" Target="../media/image358.png"/><Relationship Id="rId16" Type="http://schemas.openxmlformats.org/officeDocument/2006/relationships/image" Target="../media/image305.png"/><Relationship Id="rId29" Type="http://schemas.openxmlformats.org/officeDocument/2006/relationships/image" Target="../media/image388.png"/><Relationship Id="rId11" Type="http://schemas.openxmlformats.org/officeDocument/2006/relationships/image" Target="../media/image623.png"/><Relationship Id="rId24" Type="http://schemas.openxmlformats.org/officeDocument/2006/relationships/image" Target="../media/image281.png"/><Relationship Id="rId32" Type="http://schemas.openxmlformats.org/officeDocument/2006/relationships/image" Target="../media/image258.png"/><Relationship Id="rId37" Type="http://schemas.openxmlformats.org/officeDocument/2006/relationships/image" Target="../media/image481.png"/><Relationship Id="rId40" Type="http://schemas.openxmlformats.org/officeDocument/2006/relationships/image" Target="../media/image484.png"/><Relationship Id="rId45" Type="http://schemas.openxmlformats.org/officeDocument/2006/relationships/image" Target="../media/image489.png"/><Relationship Id="rId53" Type="http://schemas.openxmlformats.org/officeDocument/2006/relationships/image" Target="../media/image497.png"/><Relationship Id="rId58" Type="http://schemas.openxmlformats.org/officeDocument/2006/relationships/image" Target="../media/image502.png"/><Relationship Id="rId66" Type="http://schemas.openxmlformats.org/officeDocument/2006/relationships/image" Target="../media/image511.png"/><Relationship Id="rId5" Type="http://schemas.openxmlformats.org/officeDocument/2006/relationships/image" Target="../media/image510.png"/><Relationship Id="rId61" Type="http://schemas.openxmlformats.org/officeDocument/2006/relationships/image" Target="../media/image505.png"/><Relationship Id="rId19" Type="http://schemas.openxmlformats.org/officeDocument/2006/relationships/image" Target="../media/image159.png"/><Relationship Id="rId14" Type="http://schemas.openxmlformats.org/officeDocument/2006/relationships/image" Target="../media/image326.png"/><Relationship Id="rId22" Type="http://schemas.openxmlformats.org/officeDocument/2006/relationships/image" Target="../media/image268.png"/><Relationship Id="rId27" Type="http://schemas.openxmlformats.org/officeDocument/2006/relationships/image" Target="../media/image478.png"/><Relationship Id="rId30" Type="http://schemas.openxmlformats.org/officeDocument/2006/relationships/image" Target="../media/image263.png"/><Relationship Id="rId35" Type="http://schemas.openxmlformats.org/officeDocument/2006/relationships/image" Target="../media/image409.png"/><Relationship Id="rId43" Type="http://schemas.openxmlformats.org/officeDocument/2006/relationships/image" Target="../media/image487.png"/><Relationship Id="rId48" Type="http://schemas.openxmlformats.org/officeDocument/2006/relationships/image" Target="../media/image492.png"/><Relationship Id="rId56" Type="http://schemas.openxmlformats.org/officeDocument/2006/relationships/image" Target="../media/image500.png"/><Relationship Id="rId64" Type="http://schemas.openxmlformats.org/officeDocument/2006/relationships/image" Target="../media/image508.png"/><Relationship Id="rId8" Type="http://schemas.openxmlformats.org/officeDocument/2006/relationships/image" Target="../media/image470.png"/><Relationship Id="rId51" Type="http://schemas.openxmlformats.org/officeDocument/2006/relationships/image" Target="../media/image495.png"/><Relationship Id="rId3" Type="http://schemas.openxmlformats.org/officeDocument/2006/relationships/image" Target="../media/image618.png"/><Relationship Id="rId12" Type="http://schemas.openxmlformats.org/officeDocument/2006/relationships/image" Target="../media/image195.png"/><Relationship Id="rId17" Type="http://schemas.openxmlformats.org/officeDocument/2006/relationships/image" Target="../media/image238.png"/><Relationship Id="rId25" Type="http://schemas.openxmlformats.org/officeDocument/2006/relationships/image" Target="../media/image262.png"/><Relationship Id="rId33" Type="http://schemas.openxmlformats.org/officeDocument/2006/relationships/image" Target="../media/image257.png"/><Relationship Id="rId38" Type="http://schemas.openxmlformats.org/officeDocument/2006/relationships/image" Target="../media/image482.png"/><Relationship Id="rId46" Type="http://schemas.openxmlformats.org/officeDocument/2006/relationships/image" Target="../media/image490.png"/><Relationship Id="rId59" Type="http://schemas.openxmlformats.org/officeDocument/2006/relationships/image" Target="../media/image503.png"/><Relationship Id="rId20" Type="http://schemas.openxmlformats.org/officeDocument/2006/relationships/image" Target="../media/image327.png"/><Relationship Id="rId41" Type="http://schemas.openxmlformats.org/officeDocument/2006/relationships/image" Target="../media/image485.png"/><Relationship Id="rId54" Type="http://schemas.openxmlformats.org/officeDocument/2006/relationships/image" Target="../media/image498.png"/><Relationship Id="rId62" Type="http://schemas.openxmlformats.org/officeDocument/2006/relationships/image" Target="../media/image5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15" Type="http://schemas.openxmlformats.org/officeDocument/2006/relationships/image" Target="../media/image330.png"/><Relationship Id="rId23" Type="http://schemas.openxmlformats.org/officeDocument/2006/relationships/image" Target="../media/image411.png"/><Relationship Id="rId28" Type="http://schemas.openxmlformats.org/officeDocument/2006/relationships/image" Target="../media/image390.png"/><Relationship Id="rId36" Type="http://schemas.openxmlformats.org/officeDocument/2006/relationships/image" Target="../media/image480.png"/><Relationship Id="rId49" Type="http://schemas.openxmlformats.org/officeDocument/2006/relationships/image" Target="../media/image493.png"/><Relationship Id="rId57" Type="http://schemas.openxmlformats.org/officeDocument/2006/relationships/image" Target="../media/image501.png"/><Relationship Id="rId10" Type="http://schemas.openxmlformats.org/officeDocument/2006/relationships/image" Target="../media/image622.png"/><Relationship Id="rId31" Type="http://schemas.openxmlformats.org/officeDocument/2006/relationships/image" Target="../media/image386.png"/><Relationship Id="rId44" Type="http://schemas.openxmlformats.org/officeDocument/2006/relationships/image" Target="../media/image488.png"/><Relationship Id="rId52" Type="http://schemas.openxmlformats.org/officeDocument/2006/relationships/image" Target="../media/image496.png"/><Relationship Id="rId60" Type="http://schemas.openxmlformats.org/officeDocument/2006/relationships/image" Target="../media/image504.png"/><Relationship Id="rId65" Type="http://schemas.openxmlformats.org/officeDocument/2006/relationships/image" Target="../media/image509.png"/><Relationship Id="rId4" Type="http://schemas.openxmlformats.org/officeDocument/2006/relationships/image" Target="../media/image619.png"/><Relationship Id="rId9" Type="http://schemas.openxmlformats.org/officeDocument/2006/relationships/image" Target="../media/image621.png"/><Relationship Id="rId13" Type="http://schemas.openxmlformats.org/officeDocument/2006/relationships/image" Target="../media/image608.png"/><Relationship Id="rId18" Type="http://schemas.openxmlformats.org/officeDocument/2006/relationships/image" Target="../media/image158.png"/><Relationship Id="rId39" Type="http://schemas.openxmlformats.org/officeDocument/2006/relationships/image" Target="../media/image48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4.png"/><Relationship Id="rId18" Type="http://schemas.openxmlformats.org/officeDocument/2006/relationships/image" Target="../media/image639.png"/><Relationship Id="rId26" Type="http://schemas.openxmlformats.org/officeDocument/2006/relationships/image" Target="../media/image647.png"/><Relationship Id="rId39" Type="http://schemas.openxmlformats.org/officeDocument/2006/relationships/image" Target="../media/image652.png"/><Relationship Id="rId21" Type="http://schemas.openxmlformats.org/officeDocument/2006/relationships/image" Target="../media/image642.png"/><Relationship Id="rId34" Type="http://schemas.openxmlformats.org/officeDocument/2006/relationships/image" Target="../media/image484.png"/><Relationship Id="rId42" Type="http://schemas.openxmlformats.org/officeDocument/2006/relationships/image" Target="../media/image654.png"/><Relationship Id="rId47" Type="http://schemas.openxmlformats.org/officeDocument/2006/relationships/image" Target="../media/image497.png"/><Relationship Id="rId50" Type="http://schemas.openxmlformats.org/officeDocument/2006/relationships/image" Target="../media/image500.png"/><Relationship Id="rId55" Type="http://schemas.openxmlformats.org/officeDocument/2006/relationships/image" Target="../media/image663.png"/><Relationship Id="rId7" Type="http://schemas.openxmlformats.org/officeDocument/2006/relationships/image" Target="../media/image628.png"/><Relationship Id="rId2" Type="http://schemas.openxmlformats.org/officeDocument/2006/relationships/image" Target="../media/image358.png"/><Relationship Id="rId16" Type="http://schemas.openxmlformats.org/officeDocument/2006/relationships/image" Target="../media/image637.png"/><Relationship Id="rId29" Type="http://schemas.openxmlformats.org/officeDocument/2006/relationships/image" Target="../media/image650.png"/><Relationship Id="rId11" Type="http://schemas.openxmlformats.org/officeDocument/2006/relationships/image" Target="../media/image632.png"/><Relationship Id="rId24" Type="http://schemas.openxmlformats.org/officeDocument/2006/relationships/image" Target="../media/image645.png"/><Relationship Id="rId32" Type="http://schemas.openxmlformats.org/officeDocument/2006/relationships/image" Target="../media/image482.png"/><Relationship Id="rId37" Type="http://schemas.openxmlformats.org/officeDocument/2006/relationships/image" Target="../media/image491.png"/><Relationship Id="rId40" Type="http://schemas.openxmlformats.org/officeDocument/2006/relationships/image" Target="../media/image653.png"/><Relationship Id="rId45" Type="http://schemas.openxmlformats.org/officeDocument/2006/relationships/image" Target="../media/image657.png"/><Relationship Id="rId53" Type="http://schemas.openxmlformats.org/officeDocument/2006/relationships/image" Target="../media/image503.png"/><Relationship Id="rId58" Type="http://schemas.openxmlformats.org/officeDocument/2006/relationships/image" Target="../media/image511.png"/><Relationship Id="rId5" Type="http://schemas.openxmlformats.org/officeDocument/2006/relationships/image" Target="../media/image626.png"/><Relationship Id="rId19" Type="http://schemas.openxmlformats.org/officeDocument/2006/relationships/image" Target="../media/image640.png"/><Relationship Id="rId4" Type="http://schemas.openxmlformats.org/officeDocument/2006/relationships/image" Target="../media/image625.png"/><Relationship Id="rId9" Type="http://schemas.openxmlformats.org/officeDocument/2006/relationships/image" Target="../media/image630.png"/><Relationship Id="rId14" Type="http://schemas.openxmlformats.org/officeDocument/2006/relationships/image" Target="../media/image635.png"/><Relationship Id="rId22" Type="http://schemas.openxmlformats.org/officeDocument/2006/relationships/image" Target="../media/image643.png"/><Relationship Id="rId27" Type="http://schemas.openxmlformats.org/officeDocument/2006/relationships/image" Target="../media/image648.png"/><Relationship Id="rId30" Type="http://schemas.openxmlformats.org/officeDocument/2006/relationships/image" Target="../media/image480.png"/><Relationship Id="rId35" Type="http://schemas.openxmlformats.org/officeDocument/2006/relationships/image" Target="../media/image485.png"/><Relationship Id="rId43" Type="http://schemas.openxmlformats.org/officeDocument/2006/relationships/image" Target="../media/image655.png"/><Relationship Id="rId48" Type="http://schemas.openxmlformats.org/officeDocument/2006/relationships/image" Target="../media/image659.png"/><Relationship Id="rId56" Type="http://schemas.openxmlformats.org/officeDocument/2006/relationships/image" Target="../media/image664.png"/><Relationship Id="rId8" Type="http://schemas.openxmlformats.org/officeDocument/2006/relationships/image" Target="../media/image629.png"/><Relationship Id="rId51" Type="http://schemas.openxmlformats.org/officeDocument/2006/relationships/image" Target="../media/image661.png"/><Relationship Id="rId3" Type="http://schemas.openxmlformats.org/officeDocument/2006/relationships/image" Target="../media/image624.png"/><Relationship Id="rId12" Type="http://schemas.openxmlformats.org/officeDocument/2006/relationships/image" Target="../media/image633.png"/><Relationship Id="rId17" Type="http://schemas.openxmlformats.org/officeDocument/2006/relationships/image" Target="../media/image638.png"/><Relationship Id="rId25" Type="http://schemas.openxmlformats.org/officeDocument/2006/relationships/image" Target="../media/image646.png"/><Relationship Id="rId33" Type="http://schemas.openxmlformats.org/officeDocument/2006/relationships/image" Target="../media/image483.png"/><Relationship Id="rId38" Type="http://schemas.openxmlformats.org/officeDocument/2006/relationships/image" Target="../media/image651.png"/><Relationship Id="rId46" Type="http://schemas.openxmlformats.org/officeDocument/2006/relationships/image" Target="../media/image658.png"/><Relationship Id="rId59" Type="http://schemas.openxmlformats.org/officeDocument/2006/relationships/image" Target="../media/image510.png"/><Relationship Id="rId20" Type="http://schemas.openxmlformats.org/officeDocument/2006/relationships/image" Target="../media/image641.png"/><Relationship Id="rId41" Type="http://schemas.openxmlformats.org/officeDocument/2006/relationships/image" Target="../media/image494.png"/><Relationship Id="rId54" Type="http://schemas.openxmlformats.org/officeDocument/2006/relationships/image" Target="../media/image5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7.png"/><Relationship Id="rId15" Type="http://schemas.openxmlformats.org/officeDocument/2006/relationships/image" Target="../media/image636.png"/><Relationship Id="rId23" Type="http://schemas.openxmlformats.org/officeDocument/2006/relationships/image" Target="../media/image644.png"/><Relationship Id="rId28" Type="http://schemas.openxmlformats.org/officeDocument/2006/relationships/image" Target="../media/image649.png"/><Relationship Id="rId36" Type="http://schemas.openxmlformats.org/officeDocument/2006/relationships/image" Target="../media/image486.png"/><Relationship Id="rId49" Type="http://schemas.openxmlformats.org/officeDocument/2006/relationships/image" Target="../media/image660.png"/><Relationship Id="rId57" Type="http://schemas.openxmlformats.org/officeDocument/2006/relationships/image" Target="../media/image665.png"/><Relationship Id="rId10" Type="http://schemas.openxmlformats.org/officeDocument/2006/relationships/image" Target="../media/image631.png"/><Relationship Id="rId31" Type="http://schemas.openxmlformats.org/officeDocument/2006/relationships/image" Target="../media/image481.png"/><Relationship Id="rId44" Type="http://schemas.openxmlformats.org/officeDocument/2006/relationships/image" Target="../media/image656.png"/><Relationship Id="rId52" Type="http://schemas.openxmlformats.org/officeDocument/2006/relationships/image" Target="../media/image66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png"/><Relationship Id="rId18" Type="http://schemas.openxmlformats.org/officeDocument/2006/relationships/image" Target="../media/image481.png"/><Relationship Id="rId26" Type="http://schemas.openxmlformats.org/officeDocument/2006/relationships/image" Target="../media/image489.png"/><Relationship Id="rId39" Type="http://schemas.openxmlformats.org/officeDocument/2006/relationships/image" Target="../media/image681.png"/><Relationship Id="rId21" Type="http://schemas.openxmlformats.org/officeDocument/2006/relationships/image" Target="../media/image484.png"/><Relationship Id="rId34" Type="http://schemas.openxmlformats.org/officeDocument/2006/relationships/image" Target="../media/image676.png"/><Relationship Id="rId7" Type="http://schemas.openxmlformats.org/officeDocument/2006/relationships/image" Target="../media/image119.png"/><Relationship Id="rId12" Type="http://schemas.openxmlformats.org/officeDocument/2006/relationships/image" Target="../media/image205.png"/><Relationship Id="rId17" Type="http://schemas.openxmlformats.org/officeDocument/2006/relationships/image" Target="../media/image480.png"/><Relationship Id="rId25" Type="http://schemas.openxmlformats.org/officeDocument/2006/relationships/image" Target="../media/image488.png"/><Relationship Id="rId33" Type="http://schemas.openxmlformats.org/officeDocument/2006/relationships/image" Target="../media/image675.png"/><Relationship Id="rId38" Type="http://schemas.openxmlformats.org/officeDocument/2006/relationships/image" Target="../media/image680.png"/><Relationship Id="rId2" Type="http://schemas.openxmlformats.org/officeDocument/2006/relationships/image" Target="../media/image358.png"/><Relationship Id="rId16" Type="http://schemas.openxmlformats.org/officeDocument/2006/relationships/image" Target="../media/image669.png"/><Relationship Id="rId20" Type="http://schemas.openxmlformats.org/officeDocument/2006/relationships/image" Target="../media/image483.png"/><Relationship Id="rId29" Type="http://schemas.openxmlformats.org/officeDocument/2006/relationships/image" Target="../media/image6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614.png"/><Relationship Id="rId24" Type="http://schemas.openxmlformats.org/officeDocument/2006/relationships/image" Target="../media/image487.png"/><Relationship Id="rId32" Type="http://schemas.openxmlformats.org/officeDocument/2006/relationships/image" Target="../media/image674.png"/><Relationship Id="rId37" Type="http://schemas.openxmlformats.org/officeDocument/2006/relationships/image" Target="../media/image679.png"/><Relationship Id="rId40" Type="http://schemas.openxmlformats.org/officeDocument/2006/relationships/image" Target="../media/image682.png"/><Relationship Id="rId5" Type="http://schemas.openxmlformats.org/officeDocument/2006/relationships/image" Target="../media/image668.png"/><Relationship Id="rId15" Type="http://schemas.openxmlformats.org/officeDocument/2006/relationships/image" Target="../media/image124.png"/><Relationship Id="rId23" Type="http://schemas.openxmlformats.org/officeDocument/2006/relationships/image" Target="../media/image486.png"/><Relationship Id="rId28" Type="http://schemas.openxmlformats.org/officeDocument/2006/relationships/image" Target="../media/image670.png"/><Relationship Id="rId36" Type="http://schemas.openxmlformats.org/officeDocument/2006/relationships/image" Target="../media/image678.png"/><Relationship Id="rId10" Type="http://schemas.openxmlformats.org/officeDocument/2006/relationships/image" Target="../media/image125.png"/><Relationship Id="rId19" Type="http://schemas.openxmlformats.org/officeDocument/2006/relationships/image" Target="../media/image482.png"/><Relationship Id="rId31" Type="http://schemas.openxmlformats.org/officeDocument/2006/relationships/image" Target="../media/image673.png"/><Relationship Id="rId4" Type="http://schemas.openxmlformats.org/officeDocument/2006/relationships/image" Target="../media/image667.png"/><Relationship Id="rId9" Type="http://schemas.openxmlformats.org/officeDocument/2006/relationships/image" Target="../media/image245.png"/><Relationship Id="rId14" Type="http://schemas.openxmlformats.org/officeDocument/2006/relationships/image" Target="../media/image210.png"/><Relationship Id="rId22" Type="http://schemas.openxmlformats.org/officeDocument/2006/relationships/image" Target="../media/image485.png"/><Relationship Id="rId27" Type="http://schemas.openxmlformats.org/officeDocument/2006/relationships/image" Target="../media/image490.png"/><Relationship Id="rId30" Type="http://schemas.openxmlformats.org/officeDocument/2006/relationships/image" Target="../media/image672.png"/><Relationship Id="rId35" Type="http://schemas.openxmlformats.org/officeDocument/2006/relationships/image" Target="../media/image677.png"/><Relationship Id="rId8" Type="http://schemas.openxmlformats.org/officeDocument/2006/relationships/image" Target="../media/image203.png"/><Relationship Id="rId3" Type="http://schemas.openxmlformats.org/officeDocument/2006/relationships/image" Target="../media/image66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3.jp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jp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8" Type="http://schemas.openxmlformats.org/officeDocument/2006/relationships/image" Target="../media/image10.png"/><Relationship Id="rId3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.png"/><Relationship Id="rId21" Type="http://schemas.openxmlformats.org/officeDocument/2006/relationships/image" Target="../media/image691.png"/><Relationship Id="rId42" Type="http://schemas.openxmlformats.org/officeDocument/2006/relationships/image" Target="../media/image698.png"/><Relationship Id="rId47" Type="http://schemas.openxmlformats.org/officeDocument/2006/relationships/image" Target="../media/image703.png"/><Relationship Id="rId63" Type="http://schemas.openxmlformats.org/officeDocument/2006/relationships/image" Target="../media/image719.png"/><Relationship Id="rId68" Type="http://schemas.openxmlformats.org/officeDocument/2006/relationships/image" Target="../media/image721.png"/><Relationship Id="rId7" Type="http://schemas.openxmlformats.org/officeDocument/2006/relationships/image" Target="../media/image687.png"/><Relationship Id="rId71" Type="http://schemas.openxmlformats.org/officeDocument/2006/relationships/image" Target="../media/image724.png"/><Relationship Id="rId2" Type="http://schemas.openxmlformats.org/officeDocument/2006/relationships/image" Target="../media/image683.png"/><Relationship Id="rId16" Type="http://schemas.openxmlformats.org/officeDocument/2006/relationships/image" Target="../media/image280.png"/><Relationship Id="rId29" Type="http://schemas.openxmlformats.org/officeDocument/2006/relationships/image" Target="../media/image214.png"/><Relationship Id="rId11" Type="http://schemas.openxmlformats.org/officeDocument/2006/relationships/image" Target="../media/image97.png"/><Relationship Id="rId24" Type="http://schemas.openxmlformats.org/officeDocument/2006/relationships/image" Target="../media/image270.png"/><Relationship Id="rId32" Type="http://schemas.openxmlformats.org/officeDocument/2006/relationships/image" Target="../media/image101.png"/><Relationship Id="rId37" Type="http://schemas.openxmlformats.org/officeDocument/2006/relationships/image" Target="../media/image693.png"/><Relationship Id="rId40" Type="http://schemas.openxmlformats.org/officeDocument/2006/relationships/image" Target="../media/image696.png"/><Relationship Id="rId45" Type="http://schemas.openxmlformats.org/officeDocument/2006/relationships/image" Target="../media/image701.png"/><Relationship Id="rId53" Type="http://schemas.openxmlformats.org/officeDocument/2006/relationships/image" Target="../media/image709.png"/><Relationship Id="rId58" Type="http://schemas.openxmlformats.org/officeDocument/2006/relationships/image" Target="../media/image714.png"/><Relationship Id="rId66" Type="http://schemas.openxmlformats.org/officeDocument/2006/relationships/image" Target="../media/image100.png"/><Relationship Id="rId5" Type="http://schemas.openxmlformats.org/officeDocument/2006/relationships/image" Target="../media/image1.png"/><Relationship Id="rId61" Type="http://schemas.openxmlformats.org/officeDocument/2006/relationships/image" Target="../media/image717.png"/><Relationship Id="rId19" Type="http://schemas.openxmlformats.org/officeDocument/2006/relationships/image" Target="../media/image690.png"/><Relationship Id="rId14" Type="http://schemas.openxmlformats.org/officeDocument/2006/relationships/image" Target="../media/image567.png"/><Relationship Id="rId22" Type="http://schemas.openxmlformats.org/officeDocument/2006/relationships/image" Target="../media/image692.png"/><Relationship Id="rId27" Type="http://schemas.openxmlformats.org/officeDocument/2006/relationships/image" Target="../media/image160.png"/><Relationship Id="rId30" Type="http://schemas.openxmlformats.org/officeDocument/2006/relationships/image" Target="../media/image415.png"/><Relationship Id="rId35" Type="http://schemas.openxmlformats.org/officeDocument/2006/relationships/image" Target="../media/image165.png"/><Relationship Id="rId43" Type="http://schemas.openxmlformats.org/officeDocument/2006/relationships/image" Target="../media/image699.png"/><Relationship Id="rId48" Type="http://schemas.openxmlformats.org/officeDocument/2006/relationships/image" Target="../media/image704.png"/><Relationship Id="rId56" Type="http://schemas.openxmlformats.org/officeDocument/2006/relationships/image" Target="../media/image712.png"/><Relationship Id="rId64" Type="http://schemas.openxmlformats.org/officeDocument/2006/relationships/image" Target="../media/image720.png"/><Relationship Id="rId69" Type="http://schemas.openxmlformats.org/officeDocument/2006/relationships/image" Target="../media/image722.png"/><Relationship Id="rId8" Type="http://schemas.openxmlformats.org/officeDocument/2006/relationships/image" Target="../media/image87.png"/><Relationship Id="rId51" Type="http://schemas.openxmlformats.org/officeDocument/2006/relationships/image" Target="../media/image707.png"/><Relationship Id="rId72" Type="http://schemas.openxmlformats.org/officeDocument/2006/relationships/image" Target="../media/image725.png"/><Relationship Id="rId3" Type="http://schemas.openxmlformats.org/officeDocument/2006/relationships/image" Target="../media/image684.png"/><Relationship Id="rId12" Type="http://schemas.openxmlformats.org/officeDocument/2006/relationships/image" Target="../media/image96.png"/><Relationship Id="rId17" Type="http://schemas.openxmlformats.org/officeDocument/2006/relationships/image" Target="../media/image256.png"/><Relationship Id="rId25" Type="http://schemas.openxmlformats.org/officeDocument/2006/relationships/image" Target="../media/image257.png"/><Relationship Id="rId33" Type="http://schemas.openxmlformats.org/officeDocument/2006/relationships/image" Target="../media/image163.png"/><Relationship Id="rId38" Type="http://schemas.openxmlformats.org/officeDocument/2006/relationships/image" Target="../media/image694.png"/><Relationship Id="rId46" Type="http://schemas.openxmlformats.org/officeDocument/2006/relationships/image" Target="../media/image702.png"/><Relationship Id="rId59" Type="http://schemas.openxmlformats.org/officeDocument/2006/relationships/image" Target="../media/image715.png"/><Relationship Id="rId67" Type="http://schemas.openxmlformats.org/officeDocument/2006/relationships/image" Target="../media/image395.png"/><Relationship Id="rId20" Type="http://schemas.openxmlformats.org/officeDocument/2006/relationships/image" Target="../media/image278.png"/><Relationship Id="rId41" Type="http://schemas.openxmlformats.org/officeDocument/2006/relationships/image" Target="../media/image697.png"/><Relationship Id="rId54" Type="http://schemas.openxmlformats.org/officeDocument/2006/relationships/image" Target="../media/image710.png"/><Relationship Id="rId62" Type="http://schemas.openxmlformats.org/officeDocument/2006/relationships/image" Target="../media/image718.png"/><Relationship Id="rId70" Type="http://schemas.openxmlformats.org/officeDocument/2006/relationships/image" Target="../media/image7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6.png"/><Relationship Id="rId15" Type="http://schemas.openxmlformats.org/officeDocument/2006/relationships/image" Target="../media/image261.png"/><Relationship Id="rId23" Type="http://schemas.openxmlformats.org/officeDocument/2006/relationships/image" Target="../media/image587.png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49" Type="http://schemas.openxmlformats.org/officeDocument/2006/relationships/image" Target="../media/image705.png"/><Relationship Id="rId57" Type="http://schemas.openxmlformats.org/officeDocument/2006/relationships/image" Target="../media/image713.png"/><Relationship Id="rId10" Type="http://schemas.openxmlformats.org/officeDocument/2006/relationships/image" Target="../media/image688.png"/><Relationship Id="rId31" Type="http://schemas.openxmlformats.org/officeDocument/2006/relationships/image" Target="../media/image162.png"/><Relationship Id="rId44" Type="http://schemas.openxmlformats.org/officeDocument/2006/relationships/image" Target="../media/image700.png"/><Relationship Id="rId52" Type="http://schemas.openxmlformats.org/officeDocument/2006/relationships/image" Target="../media/image708.png"/><Relationship Id="rId60" Type="http://schemas.openxmlformats.org/officeDocument/2006/relationships/image" Target="../media/image716.png"/><Relationship Id="rId65" Type="http://schemas.openxmlformats.org/officeDocument/2006/relationships/image" Target="../media/image161.png"/><Relationship Id="rId4" Type="http://schemas.openxmlformats.org/officeDocument/2006/relationships/image" Target="../media/image685.png"/><Relationship Id="rId9" Type="http://schemas.openxmlformats.org/officeDocument/2006/relationships/image" Target="../media/image152.png"/><Relationship Id="rId13" Type="http://schemas.openxmlformats.org/officeDocument/2006/relationships/image" Target="../media/image267.png"/><Relationship Id="rId18" Type="http://schemas.openxmlformats.org/officeDocument/2006/relationships/image" Target="../media/image689.png"/><Relationship Id="rId39" Type="http://schemas.openxmlformats.org/officeDocument/2006/relationships/image" Target="../media/image695.png"/><Relationship Id="rId34" Type="http://schemas.openxmlformats.org/officeDocument/2006/relationships/image" Target="../media/image164.png"/><Relationship Id="rId50" Type="http://schemas.openxmlformats.org/officeDocument/2006/relationships/image" Target="../media/image706.png"/><Relationship Id="rId55" Type="http://schemas.openxmlformats.org/officeDocument/2006/relationships/image" Target="../media/image7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0.png"/><Relationship Id="rId21" Type="http://schemas.openxmlformats.org/officeDocument/2006/relationships/image" Target="../media/image745.png"/><Relationship Id="rId42" Type="http://schemas.openxmlformats.org/officeDocument/2006/relationships/image" Target="../media/image766.png"/><Relationship Id="rId47" Type="http://schemas.openxmlformats.org/officeDocument/2006/relationships/image" Target="../media/image771.png"/><Relationship Id="rId63" Type="http://schemas.openxmlformats.org/officeDocument/2006/relationships/image" Target="../media/image785.png"/><Relationship Id="rId68" Type="http://schemas.openxmlformats.org/officeDocument/2006/relationships/image" Target="../media/image790.png"/><Relationship Id="rId7" Type="http://schemas.openxmlformats.org/officeDocument/2006/relationships/image" Target="../media/image731.png"/><Relationship Id="rId2" Type="http://schemas.openxmlformats.org/officeDocument/2006/relationships/image" Target="../media/image727.png"/><Relationship Id="rId16" Type="http://schemas.openxmlformats.org/officeDocument/2006/relationships/image" Target="../media/image740.png"/><Relationship Id="rId29" Type="http://schemas.openxmlformats.org/officeDocument/2006/relationships/image" Target="../media/image753.png"/><Relationship Id="rId11" Type="http://schemas.openxmlformats.org/officeDocument/2006/relationships/image" Target="../media/image735.png"/><Relationship Id="rId24" Type="http://schemas.openxmlformats.org/officeDocument/2006/relationships/image" Target="../media/image748.png"/><Relationship Id="rId32" Type="http://schemas.openxmlformats.org/officeDocument/2006/relationships/image" Target="../media/image756.png"/><Relationship Id="rId37" Type="http://schemas.openxmlformats.org/officeDocument/2006/relationships/image" Target="../media/image761.png"/><Relationship Id="rId40" Type="http://schemas.openxmlformats.org/officeDocument/2006/relationships/image" Target="../media/image764.png"/><Relationship Id="rId45" Type="http://schemas.openxmlformats.org/officeDocument/2006/relationships/image" Target="../media/image769.png"/><Relationship Id="rId53" Type="http://schemas.openxmlformats.org/officeDocument/2006/relationships/image" Target="../media/image777.png"/><Relationship Id="rId58" Type="http://schemas.openxmlformats.org/officeDocument/2006/relationships/image" Target="../media/image782.png"/><Relationship Id="rId66" Type="http://schemas.openxmlformats.org/officeDocument/2006/relationships/image" Target="../media/image788.png"/><Relationship Id="rId5" Type="http://schemas.openxmlformats.org/officeDocument/2006/relationships/image" Target="../media/image729.png"/><Relationship Id="rId61" Type="http://schemas.openxmlformats.org/officeDocument/2006/relationships/image" Target="../media/image151.png"/><Relationship Id="rId19" Type="http://schemas.openxmlformats.org/officeDocument/2006/relationships/image" Target="../media/image743.png"/><Relationship Id="rId14" Type="http://schemas.openxmlformats.org/officeDocument/2006/relationships/image" Target="../media/image738.png"/><Relationship Id="rId22" Type="http://schemas.openxmlformats.org/officeDocument/2006/relationships/image" Target="../media/image746.png"/><Relationship Id="rId27" Type="http://schemas.openxmlformats.org/officeDocument/2006/relationships/image" Target="../media/image751.png"/><Relationship Id="rId30" Type="http://schemas.openxmlformats.org/officeDocument/2006/relationships/image" Target="../media/image754.png"/><Relationship Id="rId35" Type="http://schemas.openxmlformats.org/officeDocument/2006/relationships/image" Target="../media/image759.png"/><Relationship Id="rId43" Type="http://schemas.openxmlformats.org/officeDocument/2006/relationships/image" Target="../media/image767.png"/><Relationship Id="rId48" Type="http://schemas.openxmlformats.org/officeDocument/2006/relationships/image" Target="../media/image772.png"/><Relationship Id="rId56" Type="http://schemas.openxmlformats.org/officeDocument/2006/relationships/image" Target="../media/image780.png"/><Relationship Id="rId64" Type="http://schemas.openxmlformats.org/officeDocument/2006/relationships/image" Target="../media/image786.png"/><Relationship Id="rId69" Type="http://schemas.openxmlformats.org/officeDocument/2006/relationships/image" Target="../media/image791.png"/><Relationship Id="rId8" Type="http://schemas.openxmlformats.org/officeDocument/2006/relationships/image" Target="../media/image732.png"/><Relationship Id="rId51" Type="http://schemas.openxmlformats.org/officeDocument/2006/relationships/image" Target="../media/image775.png"/><Relationship Id="rId3" Type="http://schemas.openxmlformats.org/officeDocument/2006/relationships/image" Target="../media/image728.png"/><Relationship Id="rId12" Type="http://schemas.openxmlformats.org/officeDocument/2006/relationships/image" Target="../media/image736.png"/><Relationship Id="rId17" Type="http://schemas.openxmlformats.org/officeDocument/2006/relationships/image" Target="../media/image741.png"/><Relationship Id="rId25" Type="http://schemas.openxmlformats.org/officeDocument/2006/relationships/image" Target="../media/image749.png"/><Relationship Id="rId33" Type="http://schemas.openxmlformats.org/officeDocument/2006/relationships/image" Target="../media/image757.png"/><Relationship Id="rId38" Type="http://schemas.openxmlformats.org/officeDocument/2006/relationships/image" Target="../media/image762.png"/><Relationship Id="rId46" Type="http://schemas.openxmlformats.org/officeDocument/2006/relationships/image" Target="../media/image770.png"/><Relationship Id="rId59" Type="http://schemas.openxmlformats.org/officeDocument/2006/relationships/image" Target="../media/image1.png"/><Relationship Id="rId67" Type="http://schemas.openxmlformats.org/officeDocument/2006/relationships/image" Target="../media/image789.png"/><Relationship Id="rId20" Type="http://schemas.openxmlformats.org/officeDocument/2006/relationships/image" Target="../media/image744.png"/><Relationship Id="rId41" Type="http://schemas.openxmlformats.org/officeDocument/2006/relationships/image" Target="../media/image765.png"/><Relationship Id="rId54" Type="http://schemas.openxmlformats.org/officeDocument/2006/relationships/image" Target="../media/image778.png"/><Relationship Id="rId62" Type="http://schemas.openxmlformats.org/officeDocument/2006/relationships/image" Target="../media/image784.png"/><Relationship Id="rId70" Type="http://schemas.openxmlformats.org/officeDocument/2006/relationships/image" Target="../media/image7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0.png"/><Relationship Id="rId15" Type="http://schemas.openxmlformats.org/officeDocument/2006/relationships/image" Target="../media/image739.png"/><Relationship Id="rId23" Type="http://schemas.openxmlformats.org/officeDocument/2006/relationships/image" Target="../media/image747.png"/><Relationship Id="rId28" Type="http://schemas.openxmlformats.org/officeDocument/2006/relationships/image" Target="../media/image752.png"/><Relationship Id="rId36" Type="http://schemas.openxmlformats.org/officeDocument/2006/relationships/image" Target="../media/image760.png"/><Relationship Id="rId49" Type="http://schemas.openxmlformats.org/officeDocument/2006/relationships/image" Target="../media/image773.png"/><Relationship Id="rId57" Type="http://schemas.openxmlformats.org/officeDocument/2006/relationships/image" Target="../media/image781.png"/><Relationship Id="rId10" Type="http://schemas.openxmlformats.org/officeDocument/2006/relationships/image" Target="../media/image734.png"/><Relationship Id="rId31" Type="http://schemas.openxmlformats.org/officeDocument/2006/relationships/image" Target="../media/image755.png"/><Relationship Id="rId44" Type="http://schemas.openxmlformats.org/officeDocument/2006/relationships/image" Target="../media/image768.png"/><Relationship Id="rId52" Type="http://schemas.openxmlformats.org/officeDocument/2006/relationships/image" Target="../media/image776.png"/><Relationship Id="rId60" Type="http://schemas.openxmlformats.org/officeDocument/2006/relationships/image" Target="../media/image783.png"/><Relationship Id="rId65" Type="http://schemas.openxmlformats.org/officeDocument/2006/relationships/image" Target="../media/image787.png"/><Relationship Id="rId4" Type="http://schemas.openxmlformats.org/officeDocument/2006/relationships/image" Target="../media/image10.png"/><Relationship Id="rId9" Type="http://schemas.openxmlformats.org/officeDocument/2006/relationships/image" Target="../media/image733.png"/><Relationship Id="rId13" Type="http://schemas.openxmlformats.org/officeDocument/2006/relationships/image" Target="../media/image737.png"/><Relationship Id="rId18" Type="http://schemas.openxmlformats.org/officeDocument/2006/relationships/image" Target="../media/image742.png"/><Relationship Id="rId39" Type="http://schemas.openxmlformats.org/officeDocument/2006/relationships/image" Target="../media/image763.png"/><Relationship Id="rId34" Type="http://schemas.openxmlformats.org/officeDocument/2006/relationships/image" Target="../media/image758.png"/><Relationship Id="rId50" Type="http://schemas.openxmlformats.org/officeDocument/2006/relationships/image" Target="../media/image774.png"/><Relationship Id="rId55" Type="http://schemas.openxmlformats.org/officeDocument/2006/relationships/image" Target="../media/image7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4.png"/><Relationship Id="rId7" Type="http://schemas.openxmlformats.org/officeDocument/2006/relationships/image" Target="../media/image798.png"/><Relationship Id="rId2" Type="http://schemas.openxmlformats.org/officeDocument/2006/relationships/image" Target="../media/image7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7.png"/><Relationship Id="rId5" Type="http://schemas.openxmlformats.org/officeDocument/2006/relationships/image" Target="../media/image796.png"/><Relationship Id="rId4" Type="http://schemas.openxmlformats.org/officeDocument/2006/relationships/image" Target="../media/image7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13" Type="http://schemas.openxmlformats.org/officeDocument/2006/relationships/image" Target="../media/image80.jp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11" Type="http://schemas.openxmlformats.org/officeDocument/2006/relationships/image" Target="../media/image78.png"/><Relationship Id="rId5" Type="http://schemas.openxmlformats.org/officeDocument/2006/relationships/image" Target="../media/image72.jp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" Type="http://schemas.openxmlformats.org/officeDocument/2006/relationships/image" Target="../media/image84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2" Type="http://schemas.openxmlformats.org/officeDocument/2006/relationships/image" Target="../media/image83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31" Type="http://schemas.openxmlformats.org/officeDocument/2006/relationships/image" Target="../media/image111.png"/><Relationship Id="rId4" Type="http://schemas.openxmlformats.org/officeDocument/2006/relationships/image" Target="../media/image1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14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2" Type="http://schemas.openxmlformats.org/officeDocument/2006/relationships/image" Target="../media/image113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5" Type="http://schemas.openxmlformats.org/officeDocument/2006/relationships/image" Target="../media/image115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95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8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png"/><Relationship Id="rId18" Type="http://schemas.openxmlformats.org/officeDocument/2006/relationships/image" Target="../media/image123.png"/><Relationship Id="rId26" Type="http://schemas.openxmlformats.org/officeDocument/2006/relationships/image" Target="../media/image163.png"/><Relationship Id="rId39" Type="http://schemas.openxmlformats.org/officeDocument/2006/relationships/image" Target="../media/image176.png"/><Relationship Id="rId21" Type="http://schemas.openxmlformats.org/officeDocument/2006/relationships/image" Target="../media/image99.png"/><Relationship Id="rId34" Type="http://schemas.openxmlformats.org/officeDocument/2006/relationships/image" Target="../media/image171.png"/><Relationship Id="rId42" Type="http://schemas.openxmlformats.org/officeDocument/2006/relationships/image" Target="../media/image179.png"/><Relationship Id="rId7" Type="http://schemas.openxmlformats.org/officeDocument/2006/relationships/image" Target="../media/image1.png"/><Relationship Id="rId2" Type="http://schemas.openxmlformats.org/officeDocument/2006/relationships/image" Target="../media/image145.png"/><Relationship Id="rId16" Type="http://schemas.openxmlformats.org/officeDocument/2006/relationships/image" Target="../media/image158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11" Type="http://schemas.openxmlformats.org/officeDocument/2006/relationships/image" Target="../media/image153.png"/><Relationship Id="rId24" Type="http://schemas.openxmlformats.org/officeDocument/2006/relationships/image" Target="../media/image162.png"/><Relationship Id="rId32" Type="http://schemas.openxmlformats.org/officeDocument/2006/relationships/image" Target="../media/image169.png"/><Relationship Id="rId37" Type="http://schemas.openxmlformats.org/officeDocument/2006/relationships/image" Target="../media/image174.png"/><Relationship Id="rId40" Type="http://schemas.openxmlformats.org/officeDocument/2006/relationships/image" Target="../media/image177.png"/><Relationship Id="rId45" Type="http://schemas.openxmlformats.org/officeDocument/2006/relationships/image" Target="../media/image182.png"/><Relationship Id="rId5" Type="http://schemas.openxmlformats.org/officeDocument/2006/relationships/image" Target="../media/image148.png"/><Relationship Id="rId15" Type="http://schemas.openxmlformats.org/officeDocument/2006/relationships/image" Target="../media/image157.png"/><Relationship Id="rId23" Type="http://schemas.openxmlformats.org/officeDocument/2006/relationships/image" Target="../media/image100.png"/><Relationship Id="rId28" Type="http://schemas.openxmlformats.org/officeDocument/2006/relationships/image" Target="../media/image165.png"/><Relationship Id="rId36" Type="http://schemas.openxmlformats.org/officeDocument/2006/relationships/image" Target="../media/image173.png"/><Relationship Id="rId10" Type="http://schemas.openxmlformats.org/officeDocument/2006/relationships/image" Target="../media/image152.png"/><Relationship Id="rId19" Type="http://schemas.openxmlformats.org/officeDocument/2006/relationships/image" Target="../media/image98.png"/><Relationship Id="rId31" Type="http://schemas.openxmlformats.org/officeDocument/2006/relationships/image" Target="../media/image168.png"/><Relationship Id="rId44" Type="http://schemas.openxmlformats.org/officeDocument/2006/relationships/image" Target="../media/image181.png"/><Relationship Id="rId4" Type="http://schemas.openxmlformats.org/officeDocument/2006/relationships/image" Target="../media/image147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Relationship Id="rId22" Type="http://schemas.openxmlformats.org/officeDocument/2006/relationships/image" Target="../media/image161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Relationship Id="rId35" Type="http://schemas.openxmlformats.org/officeDocument/2006/relationships/image" Target="../media/image172.png"/><Relationship Id="rId43" Type="http://schemas.openxmlformats.org/officeDocument/2006/relationships/image" Target="../media/image180.png"/><Relationship Id="rId8" Type="http://schemas.openxmlformats.org/officeDocument/2006/relationships/image" Target="../media/image150.png"/><Relationship Id="rId3" Type="http://schemas.openxmlformats.org/officeDocument/2006/relationships/image" Target="../media/image146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01.png"/><Relationship Id="rId33" Type="http://schemas.openxmlformats.org/officeDocument/2006/relationships/image" Target="../media/image170.png"/><Relationship Id="rId38" Type="http://schemas.openxmlformats.org/officeDocument/2006/relationships/image" Target="../media/image175.png"/><Relationship Id="rId20" Type="http://schemas.openxmlformats.org/officeDocument/2006/relationships/image" Target="../media/image160.png"/><Relationship Id="rId41" Type="http://schemas.openxmlformats.org/officeDocument/2006/relationships/image" Target="../media/image17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26" Type="http://schemas.openxmlformats.org/officeDocument/2006/relationships/image" Target="../media/image125.png"/><Relationship Id="rId39" Type="http://schemas.openxmlformats.org/officeDocument/2006/relationships/image" Target="../media/image213.png"/><Relationship Id="rId21" Type="http://schemas.openxmlformats.org/officeDocument/2006/relationships/image" Target="../media/image200.png"/><Relationship Id="rId34" Type="http://schemas.openxmlformats.org/officeDocument/2006/relationships/image" Target="../media/image98.png"/><Relationship Id="rId42" Type="http://schemas.openxmlformats.org/officeDocument/2006/relationships/image" Target="../media/image216.png"/><Relationship Id="rId47" Type="http://schemas.openxmlformats.org/officeDocument/2006/relationships/image" Target="../media/image220.png"/><Relationship Id="rId50" Type="http://schemas.openxmlformats.org/officeDocument/2006/relationships/image" Target="../media/image223.png"/><Relationship Id="rId55" Type="http://schemas.openxmlformats.org/officeDocument/2006/relationships/image" Target="../media/image228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6" Type="http://schemas.openxmlformats.org/officeDocument/2006/relationships/image" Target="../media/image195.png"/><Relationship Id="rId29" Type="http://schemas.openxmlformats.org/officeDocument/2006/relationships/image" Target="../media/image206.png"/><Relationship Id="rId11" Type="http://schemas.openxmlformats.org/officeDocument/2006/relationships/image" Target="../media/image191.png"/><Relationship Id="rId24" Type="http://schemas.openxmlformats.org/officeDocument/2006/relationships/image" Target="../media/image203.png"/><Relationship Id="rId32" Type="http://schemas.openxmlformats.org/officeDocument/2006/relationships/image" Target="../media/image209.png"/><Relationship Id="rId37" Type="http://schemas.openxmlformats.org/officeDocument/2006/relationships/image" Target="../media/image212.png"/><Relationship Id="rId40" Type="http://schemas.openxmlformats.org/officeDocument/2006/relationships/image" Target="../media/image214.png"/><Relationship Id="rId45" Type="http://schemas.openxmlformats.org/officeDocument/2006/relationships/image" Target="../media/image218.png"/><Relationship Id="rId53" Type="http://schemas.openxmlformats.org/officeDocument/2006/relationships/image" Target="../media/image226.png"/><Relationship Id="rId58" Type="http://schemas.openxmlformats.org/officeDocument/2006/relationships/image" Target="../media/image231.png"/><Relationship Id="rId5" Type="http://schemas.openxmlformats.org/officeDocument/2006/relationships/image" Target="../media/image186.png"/><Relationship Id="rId61" Type="http://schemas.openxmlformats.org/officeDocument/2006/relationships/image" Target="../media/image234.png"/><Relationship Id="rId19" Type="http://schemas.openxmlformats.org/officeDocument/2006/relationships/image" Target="../media/image198.pn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Relationship Id="rId27" Type="http://schemas.openxmlformats.org/officeDocument/2006/relationships/image" Target="../media/image204.png"/><Relationship Id="rId30" Type="http://schemas.openxmlformats.org/officeDocument/2006/relationships/image" Target="../media/image207.png"/><Relationship Id="rId35" Type="http://schemas.openxmlformats.org/officeDocument/2006/relationships/image" Target="../media/image211.png"/><Relationship Id="rId43" Type="http://schemas.openxmlformats.org/officeDocument/2006/relationships/image" Target="../media/image217.png"/><Relationship Id="rId48" Type="http://schemas.openxmlformats.org/officeDocument/2006/relationships/image" Target="../media/image221.png"/><Relationship Id="rId56" Type="http://schemas.openxmlformats.org/officeDocument/2006/relationships/image" Target="../media/image229.png"/><Relationship Id="rId8" Type="http://schemas.openxmlformats.org/officeDocument/2006/relationships/image" Target="../media/image189.png"/><Relationship Id="rId51" Type="http://schemas.openxmlformats.org/officeDocument/2006/relationships/image" Target="../media/image224.png"/><Relationship Id="rId3" Type="http://schemas.openxmlformats.org/officeDocument/2006/relationships/image" Target="../media/image184.png"/><Relationship Id="rId12" Type="http://schemas.openxmlformats.org/officeDocument/2006/relationships/image" Target="../media/image70.png"/><Relationship Id="rId17" Type="http://schemas.openxmlformats.org/officeDocument/2006/relationships/image" Target="../media/image196.png"/><Relationship Id="rId25" Type="http://schemas.openxmlformats.org/officeDocument/2006/relationships/image" Target="../media/image123.png"/><Relationship Id="rId33" Type="http://schemas.openxmlformats.org/officeDocument/2006/relationships/image" Target="../media/image210.png"/><Relationship Id="rId38" Type="http://schemas.openxmlformats.org/officeDocument/2006/relationships/image" Target="../media/image99.png"/><Relationship Id="rId46" Type="http://schemas.openxmlformats.org/officeDocument/2006/relationships/image" Target="../media/image219.png"/><Relationship Id="rId59" Type="http://schemas.openxmlformats.org/officeDocument/2006/relationships/image" Target="../media/image232.png"/><Relationship Id="rId20" Type="http://schemas.openxmlformats.org/officeDocument/2006/relationships/image" Target="../media/image199.png"/><Relationship Id="rId41" Type="http://schemas.openxmlformats.org/officeDocument/2006/relationships/image" Target="../media/image215.png"/><Relationship Id="rId54" Type="http://schemas.openxmlformats.org/officeDocument/2006/relationships/image" Target="../media/image2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png"/><Relationship Id="rId15" Type="http://schemas.openxmlformats.org/officeDocument/2006/relationships/image" Target="../media/image194.png"/><Relationship Id="rId23" Type="http://schemas.openxmlformats.org/officeDocument/2006/relationships/image" Target="../media/image202.png"/><Relationship Id="rId28" Type="http://schemas.openxmlformats.org/officeDocument/2006/relationships/image" Target="../media/image205.png"/><Relationship Id="rId36" Type="http://schemas.openxmlformats.org/officeDocument/2006/relationships/image" Target="../media/image160.png"/><Relationship Id="rId49" Type="http://schemas.openxmlformats.org/officeDocument/2006/relationships/image" Target="../media/image222.png"/><Relationship Id="rId57" Type="http://schemas.openxmlformats.org/officeDocument/2006/relationships/image" Target="../media/image230.png"/><Relationship Id="rId10" Type="http://schemas.openxmlformats.org/officeDocument/2006/relationships/image" Target="../media/image1.png"/><Relationship Id="rId31" Type="http://schemas.openxmlformats.org/officeDocument/2006/relationships/image" Target="../media/image208.png"/><Relationship Id="rId44" Type="http://schemas.openxmlformats.org/officeDocument/2006/relationships/image" Target="../media/image168.png"/><Relationship Id="rId52" Type="http://schemas.openxmlformats.org/officeDocument/2006/relationships/image" Target="../media/image225.png"/><Relationship Id="rId60" Type="http://schemas.openxmlformats.org/officeDocument/2006/relationships/image" Target="../media/image233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243.png"/><Relationship Id="rId26" Type="http://schemas.openxmlformats.org/officeDocument/2006/relationships/image" Target="../media/image99.png"/><Relationship Id="rId39" Type="http://schemas.openxmlformats.org/officeDocument/2006/relationships/image" Target="../media/image105.png"/><Relationship Id="rId21" Type="http://schemas.openxmlformats.org/officeDocument/2006/relationships/image" Target="../media/image245.png"/><Relationship Id="rId34" Type="http://schemas.openxmlformats.org/officeDocument/2006/relationships/image" Target="../media/image246.png"/><Relationship Id="rId7" Type="http://schemas.openxmlformats.org/officeDocument/2006/relationships/image" Target="../media/image192.png"/><Relationship Id="rId12" Type="http://schemas.openxmlformats.org/officeDocument/2006/relationships/image" Target="../media/image159.png"/><Relationship Id="rId17" Type="http://schemas.openxmlformats.org/officeDocument/2006/relationships/image" Target="../media/image242.png"/><Relationship Id="rId25" Type="http://schemas.openxmlformats.org/officeDocument/2006/relationships/image" Target="../media/image212.png"/><Relationship Id="rId33" Type="http://schemas.openxmlformats.org/officeDocument/2006/relationships/image" Target="../media/image218.png"/><Relationship Id="rId38" Type="http://schemas.openxmlformats.org/officeDocument/2006/relationships/image" Target="../media/image249.png"/><Relationship Id="rId2" Type="http://schemas.openxmlformats.org/officeDocument/2006/relationships/image" Target="../media/image235.png"/><Relationship Id="rId16" Type="http://schemas.openxmlformats.org/officeDocument/2006/relationships/image" Target="../media/image158.png"/><Relationship Id="rId20" Type="http://schemas.openxmlformats.org/officeDocument/2006/relationships/image" Target="../media/image244.png"/><Relationship Id="rId29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239.png"/><Relationship Id="rId24" Type="http://schemas.openxmlformats.org/officeDocument/2006/relationships/image" Target="../media/image160.png"/><Relationship Id="rId32" Type="http://schemas.openxmlformats.org/officeDocument/2006/relationships/image" Target="../media/image168.png"/><Relationship Id="rId37" Type="http://schemas.openxmlformats.org/officeDocument/2006/relationships/image" Target="../media/image171.png"/><Relationship Id="rId40" Type="http://schemas.openxmlformats.org/officeDocument/2006/relationships/image" Target="../media/image106.png"/><Relationship Id="rId5" Type="http://schemas.openxmlformats.org/officeDocument/2006/relationships/image" Target="../media/image237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4.png"/><Relationship Id="rId36" Type="http://schemas.openxmlformats.org/officeDocument/2006/relationships/image" Target="../media/image248.png"/><Relationship Id="rId10" Type="http://schemas.openxmlformats.org/officeDocument/2006/relationships/image" Target="../media/image238.png"/><Relationship Id="rId19" Type="http://schemas.openxmlformats.org/officeDocument/2006/relationships/image" Target="../media/image202.png"/><Relationship Id="rId31" Type="http://schemas.openxmlformats.org/officeDocument/2006/relationships/image" Target="../media/image167.png"/><Relationship Id="rId4" Type="http://schemas.openxmlformats.org/officeDocument/2006/relationships/image" Target="../media/image1.png"/><Relationship Id="rId9" Type="http://schemas.openxmlformats.org/officeDocument/2006/relationships/image" Target="../media/image194.png"/><Relationship Id="rId14" Type="http://schemas.openxmlformats.org/officeDocument/2006/relationships/image" Target="../media/image241.png"/><Relationship Id="rId22" Type="http://schemas.openxmlformats.org/officeDocument/2006/relationships/image" Target="../media/image98.png"/><Relationship Id="rId27" Type="http://schemas.openxmlformats.org/officeDocument/2006/relationships/image" Target="../media/image213.png"/><Relationship Id="rId30" Type="http://schemas.openxmlformats.org/officeDocument/2006/relationships/image" Target="../media/image166.png"/><Relationship Id="rId35" Type="http://schemas.openxmlformats.org/officeDocument/2006/relationships/image" Target="../media/image247.png"/><Relationship Id="rId8" Type="http://schemas.openxmlformats.org/officeDocument/2006/relationships/image" Target="../media/image193.png"/><Relationship Id="rId3" Type="http://schemas.openxmlformats.org/officeDocument/2006/relationships/image" Target="../media/image2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69" y="2997657"/>
            <a:ext cx="8796147" cy="6541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01446" y="4863846"/>
            <a:ext cx="487680" cy="0"/>
          </a:xfrm>
          <a:custGeom>
            <a:avLst/>
            <a:gdLst/>
            <a:ahLst/>
            <a:cxnLst/>
            <a:rect l="l" t="t" r="r" b="b"/>
            <a:pathLst>
              <a:path w="487680">
                <a:moveTo>
                  <a:pt x="0" y="0"/>
                </a:moveTo>
                <a:lnTo>
                  <a:pt x="48755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446" y="670928"/>
            <a:ext cx="2420492" cy="7814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99769" y="5049646"/>
            <a:ext cx="6538595" cy="681990"/>
            <a:chOff x="899769" y="5049646"/>
            <a:chExt cx="6538595" cy="6819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769" y="5049646"/>
              <a:ext cx="6538086" cy="2545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769" y="5263006"/>
              <a:ext cx="2152904" cy="254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769" y="5476341"/>
              <a:ext cx="1014158" cy="254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479" y="43256"/>
            <a:ext cx="10790555" cy="1021715"/>
            <a:chOff x="176479" y="43256"/>
            <a:chExt cx="10790555" cy="1021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79" y="43256"/>
              <a:ext cx="8614537" cy="582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5017" y="43256"/>
              <a:ext cx="2321686" cy="582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" y="481914"/>
              <a:ext cx="7035038" cy="58247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2102" y="6364223"/>
            <a:ext cx="3635375" cy="255270"/>
            <a:chOff x="362102" y="6364223"/>
            <a:chExt cx="3635375" cy="2552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102" y="6364223"/>
              <a:ext cx="256031" cy="254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" y="6364223"/>
              <a:ext cx="3424809" cy="2548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7477" y="5953658"/>
            <a:ext cx="9855200" cy="146685"/>
            <a:chOff x="87477" y="5953658"/>
            <a:chExt cx="9855200" cy="14668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77" y="5953658"/>
              <a:ext cx="4957953" cy="1463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06085" y="5953658"/>
              <a:ext cx="3455542" cy="1463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1623" y="5953658"/>
              <a:ext cx="1520545" cy="146303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3474720" y="3811295"/>
            <a:ext cx="207645" cy="642620"/>
          </a:xfrm>
          <a:custGeom>
            <a:avLst/>
            <a:gdLst/>
            <a:ahLst/>
            <a:cxnLst/>
            <a:rect l="l" t="t" r="r" b="b"/>
            <a:pathLst>
              <a:path w="207645" h="642620">
                <a:moveTo>
                  <a:pt x="207530" y="0"/>
                </a:moveTo>
                <a:lnTo>
                  <a:pt x="0" y="0"/>
                </a:lnTo>
                <a:lnTo>
                  <a:pt x="0" y="642086"/>
                </a:lnTo>
                <a:lnTo>
                  <a:pt x="207530" y="642086"/>
                </a:lnTo>
                <a:lnTo>
                  <a:pt x="20753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90008" y="4030865"/>
            <a:ext cx="207645" cy="422909"/>
          </a:xfrm>
          <a:custGeom>
            <a:avLst/>
            <a:gdLst/>
            <a:ahLst/>
            <a:cxnLst/>
            <a:rect l="l" t="t" r="r" b="b"/>
            <a:pathLst>
              <a:path w="207645" h="422910">
                <a:moveTo>
                  <a:pt x="207530" y="0"/>
                </a:moveTo>
                <a:lnTo>
                  <a:pt x="0" y="0"/>
                </a:lnTo>
                <a:lnTo>
                  <a:pt x="0" y="422516"/>
                </a:lnTo>
                <a:lnTo>
                  <a:pt x="207530" y="422516"/>
                </a:lnTo>
                <a:lnTo>
                  <a:pt x="20753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5422" y="4193209"/>
            <a:ext cx="207645" cy="260350"/>
          </a:xfrm>
          <a:custGeom>
            <a:avLst/>
            <a:gdLst/>
            <a:ahLst/>
            <a:cxnLst/>
            <a:rect l="l" t="t" r="r" b="b"/>
            <a:pathLst>
              <a:path w="207645" h="260350">
                <a:moveTo>
                  <a:pt x="207530" y="0"/>
                </a:moveTo>
                <a:lnTo>
                  <a:pt x="0" y="0"/>
                </a:lnTo>
                <a:lnTo>
                  <a:pt x="0" y="260172"/>
                </a:lnTo>
                <a:lnTo>
                  <a:pt x="207530" y="260172"/>
                </a:lnTo>
                <a:lnTo>
                  <a:pt x="20753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0710" y="4104881"/>
            <a:ext cx="207645" cy="348615"/>
          </a:xfrm>
          <a:custGeom>
            <a:avLst/>
            <a:gdLst/>
            <a:ahLst/>
            <a:cxnLst/>
            <a:rect l="l" t="t" r="r" b="b"/>
            <a:pathLst>
              <a:path w="207645" h="348614">
                <a:moveTo>
                  <a:pt x="207530" y="0"/>
                </a:moveTo>
                <a:lnTo>
                  <a:pt x="0" y="0"/>
                </a:lnTo>
                <a:lnTo>
                  <a:pt x="0" y="348500"/>
                </a:lnTo>
                <a:lnTo>
                  <a:pt x="207530" y="348500"/>
                </a:lnTo>
                <a:lnTo>
                  <a:pt x="20753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35998" y="4207509"/>
            <a:ext cx="207645" cy="246379"/>
          </a:xfrm>
          <a:custGeom>
            <a:avLst/>
            <a:gdLst/>
            <a:ahLst/>
            <a:cxnLst/>
            <a:rect l="l" t="t" r="r" b="b"/>
            <a:pathLst>
              <a:path w="207645" h="246379">
                <a:moveTo>
                  <a:pt x="207530" y="0"/>
                </a:moveTo>
                <a:lnTo>
                  <a:pt x="0" y="0"/>
                </a:lnTo>
                <a:lnTo>
                  <a:pt x="0" y="245871"/>
                </a:lnTo>
                <a:lnTo>
                  <a:pt x="207530" y="245871"/>
                </a:lnTo>
                <a:lnTo>
                  <a:pt x="20753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4651" y="3802379"/>
            <a:ext cx="207645" cy="651510"/>
          </a:xfrm>
          <a:custGeom>
            <a:avLst/>
            <a:gdLst/>
            <a:ahLst/>
            <a:cxnLst/>
            <a:rect l="l" t="t" r="r" b="b"/>
            <a:pathLst>
              <a:path w="207644" h="651510">
                <a:moveTo>
                  <a:pt x="207264" y="0"/>
                </a:moveTo>
                <a:lnTo>
                  <a:pt x="0" y="0"/>
                </a:lnTo>
                <a:lnTo>
                  <a:pt x="0" y="651002"/>
                </a:lnTo>
                <a:lnTo>
                  <a:pt x="207264" y="651002"/>
                </a:lnTo>
                <a:lnTo>
                  <a:pt x="207264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8923" y="3933444"/>
            <a:ext cx="207645" cy="520065"/>
          </a:xfrm>
          <a:custGeom>
            <a:avLst/>
            <a:gdLst/>
            <a:ahLst/>
            <a:cxnLst/>
            <a:rect l="l" t="t" r="r" b="b"/>
            <a:pathLst>
              <a:path w="207644" h="520064">
                <a:moveTo>
                  <a:pt x="207263" y="0"/>
                </a:moveTo>
                <a:lnTo>
                  <a:pt x="0" y="0"/>
                </a:lnTo>
                <a:lnTo>
                  <a:pt x="0" y="519937"/>
                </a:lnTo>
                <a:lnTo>
                  <a:pt x="207263" y="519937"/>
                </a:lnTo>
                <a:lnTo>
                  <a:pt x="207263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50652" y="3560064"/>
            <a:ext cx="208915" cy="893444"/>
          </a:xfrm>
          <a:custGeom>
            <a:avLst/>
            <a:gdLst/>
            <a:ahLst/>
            <a:cxnLst/>
            <a:rect l="l" t="t" r="r" b="b"/>
            <a:pathLst>
              <a:path w="208915" h="893445">
                <a:moveTo>
                  <a:pt x="208788" y="0"/>
                </a:moveTo>
                <a:lnTo>
                  <a:pt x="0" y="0"/>
                </a:lnTo>
                <a:lnTo>
                  <a:pt x="0" y="893318"/>
                </a:lnTo>
                <a:lnTo>
                  <a:pt x="208788" y="893318"/>
                </a:lnTo>
                <a:lnTo>
                  <a:pt x="208788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1916" y="3503676"/>
            <a:ext cx="207645" cy="949960"/>
          </a:xfrm>
          <a:custGeom>
            <a:avLst/>
            <a:gdLst/>
            <a:ahLst/>
            <a:cxnLst/>
            <a:rect l="l" t="t" r="r" b="b"/>
            <a:pathLst>
              <a:path w="207644" h="949960">
                <a:moveTo>
                  <a:pt x="207264" y="0"/>
                </a:moveTo>
                <a:lnTo>
                  <a:pt x="0" y="0"/>
                </a:lnTo>
                <a:lnTo>
                  <a:pt x="0" y="949706"/>
                </a:lnTo>
                <a:lnTo>
                  <a:pt x="207264" y="949706"/>
                </a:lnTo>
                <a:lnTo>
                  <a:pt x="20726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6188" y="3692652"/>
            <a:ext cx="208915" cy="760730"/>
          </a:xfrm>
          <a:custGeom>
            <a:avLst/>
            <a:gdLst/>
            <a:ahLst/>
            <a:cxnLst/>
            <a:rect l="l" t="t" r="r" b="b"/>
            <a:pathLst>
              <a:path w="208914" h="760729">
                <a:moveTo>
                  <a:pt x="208787" y="0"/>
                </a:moveTo>
                <a:lnTo>
                  <a:pt x="0" y="0"/>
                </a:lnTo>
                <a:lnTo>
                  <a:pt x="0" y="760730"/>
                </a:lnTo>
                <a:lnTo>
                  <a:pt x="208787" y="760730"/>
                </a:lnTo>
                <a:lnTo>
                  <a:pt x="208787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1984" y="3581400"/>
            <a:ext cx="207645" cy="872490"/>
          </a:xfrm>
          <a:custGeom>
            <a:avLst/>
            <a:gdLst/>
            <a:ahLst/>
            <a:cxnLst/>
            <a:rect l="l" t="t" r="r" b="b"/>
            <a:pathLst>
              <a:path w="207645" h="872489">
                <a:moveTo>
                  <a:pt x="207263" y="0"/>
                </a:moveTo>
                <a:lnTo>
                  <a:pt x="0" y="0"/>
                </a:lnTo>
                <a:lnTo>
                  <a:pt x="0" y="871982"/>
                </a:lnTo>
                <a:lnTo>
                  <a:pt x="207263" y="871982"/>
                </a:lnTo>
                <a:lnTo>
                  <a:pt x="20726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97779" y="4024884"/>
            <a:ext cx="207645" cy="428625"/>
          </a:xfrm>
          <a:custGeom>
            <a:avLst/>
            <a:gdLst/>
            <a:ahLst/>
            <a:cxnLst/>
            <a:rect l="l" t="t" r="r" b="b"/>
            <a:pathLst>
              <a:path w="207645" h="428625">
                <a:moveTo>
                  <a:pt x="207264" y="0"/>
                </a:moveTo>
                <a:lnTo>
                  <a:pt x="0" y="0"/>
                </a:lnTo>
                <a:lnTo>
                  <a:pt x="0" y="428498"/>
                </a:lnTo>
                <a:lnTo>
                  <a:pt x="207264" y="428498"/>
                </a:lnTo>
                <a:lnTo>
                  <a:pt x="20726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13576" y="4168140"/>
            <a:ext cx="207645" cy="285750"/>
          </a:xfrm>
          <a:custGeom>
            <a:avLst/>
            <a:gdLst/>
            <a:ahLst/>
            <a:cxnLst/>
            <a:rect l="l" t="t" r="r" b="b"/>
            <a:pathLst>
              <a:path w="207645" h="285750">
                <a:moveTo>
                  <a:pt x="207264" y="0"/>
                </a:moveTo>
                <a:lnTo>
                  <a:pt x="0" y="0"/>
                </a:lnTo>
                <a:lnTo>
                  <a:pt x="0" y="285242"/>
                </a:lnTo>
                <a:lnTo>
                  <a:pt x="207264" y="285242"/>
                </a:lnTo>
                <a:lnTo>
                  <a:pt x="20726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27847" y="3931920"/>
            <a:ext cx="207645" cy="521970"/>
          </a:xfrm>
          <a:custGeom>
            <a:avLst/>
            <a:gdLst/>
            <a:ahLst/>
            <a:cxnLst/>
            <a:rect l="l" t="t" r="r" b="b"/>
            <a:pathLst>
              <a:path w="207645" h="521970">
                <a:moveTo>
                  <a:pt x="207263" y="0"/>
                </a:moveTo>
                <a:lnTo>
                  <a:pt x="0" y="0"/>
                </a:lnTo>
                <a:lnTo>
                  <a:pt x="0" y="521461"/>
                </a:lnTo>
                <a:lnTo>
                  <a:pt x="207263" y="521461"/>
                </a:lnTo>
                <a:lnTo>
                  <a:pt x="20726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43643" y="4102608"/>
            <a:ext cx="207645" cy="351155"/>
          </a:xfrm>
          <a:custGeom>
            <a:avLst/>
            <a:gdLst/>
            <a:ahLst/>
            <a:cxnLst/>
            <a:rect l="l" t="t" r="r" b="b"/>
            <a:pathLst>
              <a:path w="207645" h="351154">
                <a:moveTo>
                  <a:pt x="207263" y="0"/>
                </a:moveTo>
                <a:lnTo>
                  <a:pt x="0" y="0"/>
                </a:lnTo>
                <a:lnTo>
                  <a:pt x="0" y="350774"/>
                </a:lnTo>
                <a:lnTo>
                  <a:pt x="207263" y="350774"/>
                </a:lnTo>
                <a:lnTo>
                  <a:pt x="20726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59440" y="3291840"/>
            <a:ext cx="207645" cy="1162050"/>
          </a:xfrm>
          <a:custGeom>
            <a:avLst/>
            <a:gdLst/>
            <a:ahLst/>
            <a:cxnLst/>
            <a:rect l="l" t="t" r="r" b="b"/>
            <a:pathLst>
              <a:path w="207645" h="1162050">
                <a:moveTo>
                  <a:pt x="207263" y="0"/>
                </a:moveTo>
                <a:lnTo>
                  <a:pt x="0" y="0"/>
                </a:lnTo>
                <a:lnTo>
                  <a:pt x="0" y="1161542"/>
                </a:lnTo>
                <a:lnTo>
                  <a:pt x="207263" y="1161542"/>
                </a:lnTo>
                <a:lnTo>
                  <a:pt x="20726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9180" y="2993135"/>
            <a:ext cx="207645" cy="1460500"/>
          </a:xfrm>
          <a:custGeom>
            <a:avLst/>
            <a:gdLst/>
            <a:ahLst/>
            <a:cxnLst/>
            <a:rect l="l" t="t" r="r" b="b"/>
            <a:pathLst>
              <a:path w="207644" h="1460500">
                <a:moveTo>
                  <a:pt x="207263" y="0"/>
                </a:moveTo>
                <a:lnTo>
                  <a:pt x="0" y="0"/>
                </a:lnTo>
                <a:lnTo>
                  <a:pt x="0" y="1460245"/>
                </a:lnTo>
                <a:lnTo>
                  <a:pt x="207263" y="1460245"/>
                </a:lnTo>
                <a:lnTo>
                  <a:pt x="20726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74976" y="3147060"/>
            <a:ext cx="207645" cy="1306830"/>
          </a:xfrm>
          <a:custGeom>
            <a:avLst/>
            <a:gdLst/>
            <a:ahLst/>
            <a:cxnLst/>
            <a:rect l="l" t="t" r="r" b="b"/>
            <a:pathLst>
              <a:path w="207644" h="1306829">
                <a:moveTo>
                  <a:pt x="207263" y="0"/>
                </a:moveTo>
                <a:lnTo>
                  <a:pt x="0" y="0"/>
                </a:lnTo>
                <a:lnTo>
                  <a:pt x="0" y="1306321"/>
                </a:lnTo>
                <a:lnTo>
                  <a:pt x="207263" y="1306321"/>
                </a:lnTo>
                <a:lnTo>
                  <a:pt x="20726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9247" y="3072383"/>
            <a:ext cx="208915" cy="1381125"/>
          </a:xfrm>
          <a:custGeom>
            <a:avLst/>
            <a:gdLst/>
            <a:ahLst/>
            <a:cxnLst/>
            <a:rect l="l" t="t" r="r" b="b"/>
            <a:pathLst>
              <a:path w="208914" h="1381125">
                <a:moveTo>
                  <a:pt x="208787" y="0"/>
                </a:moveTo>
                <a:lnTo>
                  <a:pt x="0" y="0"/>
                </a:lnTo>
                <a:lnTo>
                  <a:pt x="0" y="1380997"/>
                </a:lnTo>
                <a:lnTo>
                  <a:pt x="208787" y="1380997"/>
                </a:lnTo>
                <a:lnTo>
                  <a:pt x="208787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05044" y="3451859"/>
            <a:ext cx="207645" cy="1002030"/>
          </a:xfrm>
          <a:custGeom>
            <a:avLst/>
            <a:gdLst/>
            <a:ahLst/>
            <a:cxnLst/>
            <a:rect l="l" t="t" r="r" b="b"/>
            <a:pathLst>
              <a:path w="207645" h="1002029">
                <a:moveTo>
                  <a:pt x="207263" y="0"/>
                </a:moveTo>
                <a:lnTo>
                  <a:pt x="0" y="0"/>
                </a:lnTo>
                <a:lnTo>
                  <a:pt x="0" y="1001521"/>
                </a:lnTo>
                <a:lnTo>
                  <a:pt x="207263" y="1001521"/>
                </a:lnTo>
                <a:lnTo>
                  <a:pt x="20726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20840" y="3829811"/>
            <a:ext cx="207645" cy="623570"/>
          </a:xfrm>
          <a:custGeom>
            <a:avLst/>
            <a:gdLst/>
            <a:ahLst/>
            <a:cxnLst/>
            <a:rect l="l" t="t" r="r" b="b"/>
            <a:pathLst>
              <a:path w="207645" h="623570">
                <a:moveTo>
                  <a:pt x="207263" y="0"/>
                </a:moveTo>
                <a:lnTo>
                  <a:pt x="0" y="0"/>
                </a:lnTo>
                <a:lnTo>
                  <a:pt x="0" y="623569"/>
                </a:lnTo>
                <a:lnTo>
                  <a:pt x="207263" y="623569"/>
                </a:lnTo>
                <a:lnTo>
                  <a:pt x="20726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5111" y="3715511"/>
            <a:ext cx="208915" cy="737870"/>
          </a:xfrm>
          <a:custGeom>
            <a:avLst/>
            <a:gdLst/>
            <a:ahLst/>
            <a:cxnLst/>
            <a:rect l="l" t="t" r="r" b="b"/>
            <a:pathLst>
              <a:path w="208915" h="737870">
                <a:moveTo>
                  <a:pt x="208788" y="0"/>
                </a:moveTo>
                <a:lnTo>
                  <a:pt x="0" y="0"/>
                </a:lnTo>
                <a:lnTo>
                  <a:pt x="0" y="737869"/>
                </a:lnTo>
                <a:lnTo>
                  <a:pt x="208788" y="737869"/>
                </a:lnTo>
                <a:lnTo>
                  <a:pt x="208788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50907" y="3796284"/>
            <a:ext cx="207645" cy="657225"/>
          </a:xfrm>
          <a:custGeom>
            <a:avLst/>
            <a:gdLst/>
            <a:ahLst/>
            <a:cxnLst/>
            <a:rect l="l" t="t" r="r" b="b"/>
            <a:pathLst>
              <a:path w="207645" h="657225">
                <a:moveTo>
                  <a:pt x="207264" y="0"/>
                </a:moveTo>
                <a:lnTo>
                  <a:pt x="0" y="0"/>
                </a:lnTo>
                <a:lnTo>
                  <a:pt x="0" y="657098"/>
                </a:lnTo>
                <a:lnTo>
                  <a:pt x="207264" y="657098"/>
                </a:lnTo>
                <a:lnTo>
                  <a:pt x="207264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66704" y="2648711"/>
            <a:ext cx="207645" cy="1804670"/>
          </a:xfrm>
          <a:custGeom>
            <a:avLst/>
            <a:gdLst/>
            <a:ahLst/>
            <a:cxnLst/>
            <a:rect l="l" t="t" r="r" b="b"/>
            <a:pathLst>
              <a:path w="207645" h="1804670">
                <a:moveTo>
                  <a:pt x="207264" y="0"/>
                </a:moveTo>
                <a:lnTo>
                  <a:pt x="0" y="0"/>
                </a:lnTo>
                <a:lnTo>
                  <a:pt x="0" y="1804670"/>
                </a:lnTo>
                <a:lnTo>
                  <a:pt x="207264" y="1804670"/>
                </a:lnTo>
                <a:lnTo>
                  <a:pt x="207264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66444" y="2935223"/>
            <a:ext cx="207645" cy="1518285"/>
          </a:xfrm>
          <a:custGeom>
            <a:avLst/>
            <a:gdLst/>
            <a:ahLst/>
            <a:cxnLst/>
            <a:rect l="l" t="t" r="r" b="b"/>
            <a:pathLst>
              <a:path w="207644" h="1518285">
                <a:moveTo>
                  <a:pt x="207264" y="0"/>
                </a:moveTo>
                <a:lnTo>
                  <a:pt x="0" y="0"/>
                </a:lnTo>
                <a:lnTo>
                  <a:pt x="0" y="1518158"/>
                </a:lnTo>
                <a:lnTo>
                  <a:pt x="207264" y="1518158"/>
                </a:lnTo>
                <a:lnTo>
                  <a:pt x="2072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2239" y="3022092"/>
            <a:ext cx="207645" cy="1431290"/>
          </a:xfrm>
          <a:custGeom>
            <a:avLst/>
            <a:gdLst/>
            <a:ahLst/>
            <a:cxnLst/>
            <a:rect l="l" t="t" r="r" b="b"/>
            <a:pathLst>
              <a:path w="207644" h="1431289">
                <a:moveTo>
                  <a:pt x="207264" y="0"/>
                </a:moveTo>
                <a:lnTo>
                  <a:pt x="0" y="0"/>
                </a:lnTo>
                <a:lnTo>
                  <a:pt x="0" y="1431290"/>
                </a:lnTo>
                <a:lnTo>
                  <a:pt x="207264" y="1431290"/>
                </a:lnTo>
                <a:lnTo>
                  <a:pt x="2072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98035" y="2990088"/>
            <a:ext cx="207645" cy="1463675"/>
          </a:xfrm>
          <a:custGeom>
            <a:avLst/>
            <a:gdLst/>
            <a:ahLst/>
            <a:cxnLst/>
            <a:rect l="l" t="t" r="r" b="b"/>
            <a:pathLst>
              <a:path w="207645" h="1463675">
                <a:moveTo>
                  <a:pt x="207263" y="0"/>
                </a:moveTo>
                <a:lnTo>
                  <a:pt x="0" y="0"/>
                </a:lnTo>
                <a:lnTo>
                  <a:pt x="0" y="1463294"/>
                </a:lnTo>
                <a:lnTo>
                  <a:pt x="207263" y="1463294"/>
                </a:lnTo>
                <a:lnTo>
                  <a:pt x="2072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12308" y="3573779"/>
            <a:ext cx="207645" cy="880110"/>
          </a:xfrm>
          <a:custGeom>
            <a:avLst/>
            <a:gdLst/>
            <a:ahLst/>
            <a:cxnLst/>
            <a:rect l="l" t="t" r="r" b="b"/>
            <a:pathLst>
              <a:path w="207645" h="880110">
                <a:moveTo>
                  <a:pt x="207263" y="0"/>
                </a:moveTo>
                <a:lnTo>
                  <a:pt x="0" y="0"/>
                </a:lnTo>
                <a:lnTo>
                  <a:pt x="0" y="879602"/>
                </a:lnTo>
                <a:lnTo>
                  <a:pt x="207263" y="879602"/>
                </a:lnTo>
                <a:lnTo>
                  <a:pt x="2072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8104" y="3758184"/>
            <a:ext cx="207645" cy="695325"/>
          </a:xfrm>
          <a:custGeom>
            <a:avLst/>
            <a:gdLst/>
            <a:ahLst/>
            <a:cxnLst/>
            <a:rect l="l" t="t" r="r" b="b"/>
            <a:pathLst>
              <a:path w="207645" h="695325">
                <a:moveTo>
                  <a:pt x="207264" y="0"/>
                </a:moveTo>
                <a:lnTo>
                  <a:pt x="0" y="0"/>
                </a:lnTo>
                <a:lnTo>
                  <a:pt x="0" y="695198"/>
                </a:lnTo>
                <a:lnTo>
                  <a:pt x="207264" y="695198"/>
                </a:lnTo>
                <a:lnTo>
                  <a:pt x="2072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43900" y="3637788"/>
            <a:ext cx="207645" cy="815975"/>
          </a:xfrm>
          <a:custGeom>
            <a:avLst/>
            <a:gdLst/>
            <a:ahLst/>
            <a:cxnLst/>
            <a:rect l="l" t="t" r="r" b="b"/>
            <a:pathLst>
              <a:path w="207645" h="815975">
                <a:moveTo>
                  <a:pt x="207264" y="0"/>
                </a:moveTo>
                <a:lnTo>
                  <a:pt x="0" y="0"/>
                </a:lnTo>
                <a:lnTo>
                  <a:pt x="0" y="815594"/>
                </a:lnTo>
                <a:lnTo>
                  <a:pt x="207264" y="815594"/>
                </a:lnTo>
                <a:lnTo>
                  <a:pt x="2072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58171" y="3829811"/>
            <a:ext cx="207645" cy="623570"/>
          </a:xfrm>
          <a:custGeom>
            <a:avLst/>
            <a:gdLst/>
            <a:ahLst/>
            <a:cxnLst/>
            <a:rect l="l" t="t" r="r" b="b"/>
            <a:pathLst>
              <a:path w="207645" h="623570">
                <a:moveTo>
                  <a:pt x="207263" y="0"/>
                </a:moveTo>
                <a:lnTo>
                  <a:pt x="0" y="0"/>
                </a:lnTo>
                <a:lnTo>
                  <a:pt x="0" y="623569"/>
                </a:lnTo>
                <a:lnTo>
                  <a:pt x="207263" y="623569"/>
                </a:lnTo>
                <a:lnTo>
                  <a:pt x="2072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73968" y="2494788"/>
            <a:ext cx="207645" cy="1958975"/>
          </a:xfrm>
          <a:custGeom>
            <a:avLst/>
            <a:gdLst/>
            <a:ahLst/>
            <a:cxnLst/>
            <a:rect l="l" t="t" r="r" b="b"/>
            <a:pathLst>
              <a:path w="207645" h="1958975">
                <a:moveTo>
                  <a:pt x="207263" y="0"/>
                </a:moveTo>
                <a:lnTo>
                  <a:pt x="0" y="0"/>
                </a:lnTo>
                <a:lnTo>
                  <a:pt x="0" y="1958594"/>
                </a:lnTo>
                <a:lnTo>
                  <a:pt x="207263" y="1958594"/>
                </a:lnTo>
                <a:lnTo>
                  <a:pt x="2072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73708" y="2176272"/>
            <a:ext cx="207645" cy="2277110"/>
          </a:xfrm>
          <a:custGeom>
            <a:avLst/>
            <a:gdLst/>
            <a:ahLst/>
            <a:cxnLst/>
            <a:rect l="l" t="t" r="r" b="b"/>
            <a:pathLst>
              <a:path w="207644" h="2277110">
                <a:moveTo>
                  <a:pt x="207264" y="0"/>
                </a:moveTo>
                <a:lnTo>
                  <a:pt x="0" y="0"/>
                </a:lnTo>
                <a:lnTo>
                  <a:pt x="0" y="2277110"/>
                </a:lnTo>
                <a:lnTo>
                  <a:pt x="207264" y="2277110"/>
                </a:lnTo>
                <a:lnTo>
                  <a:pt x="2072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89504" y="2546604"/>
            <a:ext cx="207645" cy="1906905"/>
          </a:xfrm>
          <a:custGeom>
            <a:avLst/>
            <a:gdLst/>
            <a:ahLst/>
            <a:cxnLst/>
            <a:rect l="l" t="t" r="r" b="b"/>
            <a:pathLst>
              <a:path w="207644" h="1906904">
                <a:moveTo>
                  <a:pt x="207263" y="0"/>
                </a:moveTo>
                <a:lnTo>
                  <a:pt x="0" y="0"/>
                </a:lnTo>
                <a:lnTo>
                  <a:pt x="0" y="1906778"/>
                </a:lnTo>
                <a:lnTo>
                  <a:pt x="207263" y="1906778"/>
                </a:lnTo>
                <a:lnTo>
                  <a:pt x="20726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5300" y="2546604"/>
            <a:ext cx="207645" cy="1906905"/>
          </a:xfrm>
          <a:custGeom>
            <a:avLst/>
            <a:gdLst/>
            <a:ahLst/>
            <a:cxnLst/>
            <a:rect l="l" t="t" r="r" b="b"/>
            <a:pathLst>
              <a:path w="207645" h="1906904">
                <a:moveTo>
                  <a:pt x="207263" y="0"/>
                </a:moveTo>
                <a:lnTo>
                  <a:pt x="0" y="0"/>
                </a:lnTo>
                <a:lnTo>
                  <a:pt x="0" y="1906778"/>
                </a:lnTo>
                <a:lnTo>
                  <a:pt x="207263" y="1906778"/>
                </a:lnTo>
                <a:lnTo>
                  <a:pt x="20726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9571" y="3116579"/>
            <a:ext cx="208915" cy="1337310"/>
          </a:xfrm>
          <a:custGeom>
            <a:avLst/>
            <a:gdLst/>
            <a:ahLst/>
            <a:cxnLst/>
            <a:rect l="l" t="t" r="r" b="b"/>
            <a:pathLst>
              <a:path w="208914" h="1337310">
                <a:moveTo>
                  <a:pt x="208787" y="0"/>
                </a:moveTo>
                <a:lnTo>
                  <a:pt x="0" y="0"/>
                </a:lnTo>
                <a:lnTo>
                  <a:pt x="0" y="1336802"/>
                </a:lnTo>
                <a:lnTo>
                  <a:pt x="208787" y="1336802"/>
                </a:lnTo>
                <a:lnTo>
                  <a:pt x="20878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5368" y="3858767"/>
            <a:ext cx="207645" cy="594995"/>
          </a:xfrm>
          <a:custGeom>
            <a:avLst/>
            <a:gdLst/>
            <a:ahLst/>
            <a:cxnLst/>
            <a:rect l="l" t="t" r="r" b="b"/>
            <a:pathLst>
              <a:path w="207645" h="594995">
                <a:moveTo>
                  <a:pt x="207263" y="0"/>
                </a:moveTo>
                <a:lnTo>
                  <a:pt x="0" y="0"/>
                </a:lnTo>
                <a:lnTo>
                  <a:pt x="0" y="594613"/>
                </a:lnTo>
                <a:lnTo>
                  <a:pt x="207263" y="594613"/>
                </a:lnTo>
                <a:lnTo>
                  <a:pt x="20726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51164" y="3290315"/>
            <a:ext cx="207645" cy="1163320"/>
          </a:xfrm>
          <a:custGeom>
            <a:avLst/>
            <a:gdLst/>
            <a:ahLst/>
            <a:cxnLst/>
            <a:rect l="l" t="t" r="r" b="b"/>
            <a:pathLst>
              <a:path w="207645" h="1163320">
                <a:moveTo>
                  <a:pt x="207263" y="0"/>
                </a:moveTo>
                <a:lnTo>
                  <a:pt x="0" y="0"/>
                </a:lnTo>
                <a:lnTo>
                  <a:pt x="0" y="1163066"/>
                </a:lnTo>
                <a:lnTo>
                  <a:pt x="207263" y="1163066"/>
                </a:lnTo>
                <a:lnTo>
                  <a:pt x="20726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65435" y="3660647"/>
            <a:ext cx="208915" cy="793115"/>
          </a:xfrm>
          <a:custGeom>
            <a:avLst/>
            <a:gdLst/>
            <a:ahLst/>
            <a:cxnLst/>
            <a:rect l="l" t="t" r="r" b="b"/>
            <a:pathLst>
              <a:path w="208915" h="793114">
                <a:moveTo>
                  <a:pt x="208788" y="0"/>
                </a:moveTo>
                <a:lnTo>
                  <a:pt x="0" y="0"/>
                </a:lnTo>
                <a:lnTo>
                  <a:pt x="0" y="792733"/>
                </a:lnTo>
                <a:lnTo>
                  <a:pt x="208788" y="792733"/>
                </a:lnTo>
                <a:lnTo>
                  <a:pt x="20878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81231" y="2176272"/>
            <a:ext cx="207645" cy="2277110"/>
          </a:xfrm>
          <a:custGeom>
            <a:avLst/>
            <a:gdLst/>
            <a:ahLst/>
            <a:cxnLst/>
            <a:rect l="l" t="t" r="r" b="b"/>
            <a:pathLst>
              <a:path w="207645" h="2277110">
                <a:moveTo>
                  <a:pt x="207264" y="0"/>
                </a:moveTo>
                <a:lnTo>
                  <a:pt x="0" y="0"/>
                </a:lnTo>
                <a:lnTo>
                  <a:pt x="0" y="2277110"/>
                </a:lnTo>
                <a:lnTo>
                  <a:pt x="207264" y="2277110"/>
                </a:lnTo>
                <a:lnTo>
                  <a:pt x="2072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154838" y="1901698"/>
            <a:ext cx="11623040" cy="2614295"/>
            <a:chOff x="154838" y="1901698"/>
            <a:chExt cx="11623040" cy="2614295"/>
          </a:xfrm>
        </p:grpSpPr>
        <p:sp>
          <p:nvSpPr>
            <p:cNvPr id="56" name="object 56"/>
            <p:cNvSpPr/>
            <p:nvPr/>
          </p:nvSpPr>
          <p:spPr>
            <a:xfrm>
              <a:off x="419646" y="1997583"/>
              <a:ext cx="35560" cy="2456180"/>
            </a:xfrm>
            <a:custGeom>
              <a:avLst/>
              <a:gdLst/>
              <a:ahLst/>
              <a:cxnLst/>
              <a:rect l="l" t="t" r="r" b="b"/>
              <a:pathLst>
                <a:path w="35559" h="2456179">
                  <a:moveTo>
                    <a:pt x="35560" y="2455798"/>
                  </a:moveTo>
                  <a:lnTo>
                    <a:pt x="35560" y="0"/>
                  </a:lnTo>
                </a:path>
                <a:path w="35559" h="2456179">
                  <a:moveTo>
                    <a:pt x="0" y="2455798"/>
                  </a:moveTo>
                  <a:lnTo>
                    <a:pt x="35560" y="2455798"/>
                  </a:lnTo>
                </a:path>
                <a:path w="35559" h="2456179">
                  <a:moveTo>
                    <a:pt x="0" y="2149221"/>
                  </a:moveTo>
                  <a:lnTo>
                    <a:pt x="35560" y="2149221"/>
                  </a:lnTo>
                </a:path>
                <a:path w="35559" h="2456179">
                  <a:moveTo>
                    <a:pt x="0" y="1841372"/>
                  </a:moveTo>
                  <a:lnTo>
                    <a:pt x="35560" y="1841372"/>
                  </a:lnTo>
                </a:path>
                <a:path w="35559" h="2456179">
                  <a:moveTo>
                    <a:pt x="0" y="1535049"/>
                  </a:moveTo>
                  <a:lnTo>
                    <a:pt x="35560" y="1535049"/>
                  </a:lnTo>
                </a:path>
                <a:path w="35559" h="2456179">
                  <a:moveTo>
                    <a:pt x="0" y="1227201"/>
                  </a:moveTo>
                  <a:lnTo>
                    <a:pt x="35560" y="1227201"/>
                  </a:lnTo>
                </a:path>
                <a:path w="35559" h="2456179">
                  <a:moveTo>
                    <a:pt x="0" y="920876"/>
                  </a:moveTo>
                  <a:lnTo>
                    <a:pt x="35560" y="920876"/>
                  </a:lnTo>
                </a:path>
                <a:path w="35559" h="2456179">
                  <a:moveTo>
                    <a:pt x="0" y="614552"/>
                  </a:moveTo>
                  <a:lnTo>
                    <a:pt x="35560" y="614552"/>
                  </a:lnTo>
                </a:path>
                <a:path w="35559" h="2456179">
                  <a:moveTo>
                    <a:pt x="0" y="306704"/>
                  </a:moveTo>
                  <a:lnTo>
                    <a:pt x="35560" y="306704"/>
                  </a:lnTo>
                </a:path>
                <a:path w="35559" h="2456179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5206" y="4453382"/>
              <a:ext cx="11322685" cy="0"/>
            </a:xfrm>
            <a:custGeom>
              <a:avLst/>
              <a:gdLst/>
              <a:ahLst/>
              <a:cxnLst/>
              <a:rect l="l" t="t" r="r" b="b"/>
              <a:pathLst>
                <a:path w="11322685">
                  <a:moveTo>
                    <a:pt x="0" y="0"/>
                  </a:moveTo>
                  <a:lnTo>
                    <a:pt x="113226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2752" y="3527425"/>
              <a:ext cx="194310" cy="2179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2866" y="3658870"/>
              <a:ext cx="182880" cy="21793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3708" y="3536950"/>
              <a:ext cx="194310" cy="21793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4679" y="3756660"/>
              <a:ext cx="210312" cy="21793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66001" y="3918534"/>
              <a:ext cx="173735" cy="2182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75447" y="3830701"/>
              <a:ext cx="150875" cy="21793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97339" y="3932885"/>
              <a:ext cx="173735" cy="2182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76306" y="3286379"/>
              <a:ext cx="242316" cy="21793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0320" y="3229610"/>
              <a:ext cx="196596" cy="21793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90571" y="3418967"/>
              <a:ext cx="240030" cy="21793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03066" y="3306826"/>
              <a:ext cx="249174" cy="21793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32196" y="3750513"/>
              <a:ext cx="210312" cy="2182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76694" y="3893820"/>
              <a:ext cx="164592" cy="21793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72297" y="3658235"/>
              <a:ext cx="183337" cy="21793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98508" y="3828288"/>
              <a:ext cx="150875" cy="21793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80522" y="3017266"/>
              <a:ext cx="251917" cy="21793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5029" y="2719070"/>
              <a:ext cx="265175" cy="2179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93517" y="2873629"/>
              <a:ext cx="256031" cy="2179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09060" y="2798953"/>
              <a:ext cx="256032" cy="21793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9174" y="3177794"/>
              <a:ext cx="242315" cy="21793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36969" y="3556762"/>
              <a:ext cx="262890" cy="21793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55559" y="3441522"/>
              <a:ext cx="253746" cy="21823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0785" y="3521710"/>
              <a:ext cx="194309" cy="21793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989563" y="2375281"/>
              <a:ext cx="244601" cy="21793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84096" y="2660650"/>
              <a:ext cx="258318" cy="21793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05735" y="2748407"/>
              <a:ext cx="242315" cy="21793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13530" y="2716098"/>
              <a:ext cx="265175" cy="21823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36692" y="3300095"/>
              <a:ext cx="242315" cy="21793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52234" y="3483559"/>
              <a:ext cx="240029" cy="21823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72221" y="3364103"/>
              <a:ext cx="226314" cy="21793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75571" y="3556127"/>
              <a:ext cx="262890" cy="21793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192509" y="2220722"/>
              <a:ext cx="258775" cy="21793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97838" y="1901698"/>
              <a:ext cx="242315" cy="21793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13252" y="2273173"/>
              <a:ext cx="242315" cy="21793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28794" y="2273173"/>
              <a:ext cx="242315" cy="21793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35066" y="2842514"/>
              <a:ext cx="269748" cy="21793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73468" y="3585337"/>
              <a:ext cx="198881" cy="21793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72246" y="3015996"/>
              <a:ext cx="251459" cy="21793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990709" y="3387217"/>
              <a:ext cx="242316" cy="21793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406250" y="1901698"/>
              <a:ext cx="242316" cy="21793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4274" y="4369308"/>
              <a:ext cx="198881" cy="14630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1051" y="4062095"/>
              <a:ext cx="221488" cy="14630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1544" y="3755136"/>
              <a:ext cx="247904" cy="14630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0324" y="3448177"/>
              <a:ext cx="249936" cy="14630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4838" y="3140964"/>
              <a:ext cx="256032" cy="14630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0020" y="2834005"/>
              <a:ext cx="249936" cy="1463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9105" y="2527046"/>
              <a:ext cx="249936" cy="14630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6116" y="2219833"/>
              <a:ext cx="241808" cy="14630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6057" y="1912874"/>
              <a:ext cx="253999" cy="146303"/>
            </a:xfrm>
            <a:prstGeom prst="rect">
              <a:avLst/>
            </a:prstGeom>
          </p:spPr>
        </p:pic>
      </p:grpSp>
      <p:pic>
        <p:nvPicPr>
          <p:cNvPr id="107" name="object 10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36727" y="4578680"/>
            <a:ext cx="1119225" cy="254812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932177" y="4578680"/>
            <a:ext cx="1360677" cy="254812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3535045" y="4578680"/>
            <a:ext cx="988060" cy="763270"/>
            <a:chOff x="3535045" y="4578680"/>
            <a:chExt cx="988060" cy="763270"/>
          </a:xfrm>
        </p:grpSpPr>
        <p:pic>
          <p:nvPicPr>
            <p:cNvPr id="110" name="object 11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546094" y="4578680"/>
              <a:ext cx="971118" cy="254812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535045" y="4833239"/>
              <a:ext cx="988021" cy="25450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36594" y="5087366"/>
              <a:ext cx="579843" cy="254507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4889880" y="4578680"/>
            <a:ext cx="1108710" cy="509270"/>
            <a:chOff x="4889880" y="4578680"/>
            <a:chExt cx="1108710" cy="509270"/>
          </a:xfrm>
        </p:grpSpPr>
        <p:pic>
          <p:nvPicPr>
            <p:cNvPr id="114" name="object 11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89880" y="4578680"/>
              <a:ext cx="1108659" cy="25481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212079" y="4833239"/>
              <a:ext cx="460501" cy="254507"/>
            </a:xfrm>
            <a:prstGeom prst="rect">
              <a:avLst/>
            </a:prstGeom>
          </p:spPr>
        </p:pic>
      </p:grpSp>
      <p:pic>
        <p:nvPicPr>
          <p:cNvPr id="116" name="object 11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252971" y="4578680"/>
            <a:ext cx="1216063" cy="254812"/>
          </a:xfrm>
          <a:prstGeom prst="rect">
            <a:avLst/>
          </a:prstGeom>
        </p:spPr>
      </p:pic>
      <p:grpSp>
        <p:nvGrpSpPr>
          <p:cNvPr id="117" name="object 117"/>
          <p:cNvGrpSpPr/>
          <p:nvPr/>
        </p:nvGrpSpPr>
        <p:grpSpPr>
          <a:xfrm>
            <a:off x="7690104" y="4578680"/>
            <a:ext cx="1165860" cy="509270"/>
            <a:chOff x="7690104" y="4578680"/>
            <a:chExt cx="1165860" cy="509270"/>
          </a:xfrm>
        </p:grpSpPr>
        <p:pic>
          <p:nvPicPr>
            <p:cNvPr id="118" name="object 11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690104" y="4578680"/>
              <a:ext cx="1165377" cy="2548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73035" y="4833239"/>
              <a:ext cx="1007719" cy="254507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9002268" y="4578680"/>
            <a:ext cx="2855595" cy="509270"/>
            <a:chOff x="9002268" y="4578680"/>
            <a:chExt cx="2855595" cy="509270"/>
          </a:xfrm>
        </p:grpSpPr>
        <p:pic>
          <p:nvPicPr>
            <p:cNvPr id="121" name="object 1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02268" y="4578680"/>
              <a:ext cx="2855467" cy="25481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804271" y="4833239"/>
              <a:ext cx="624077" cy="254507"/>
            </a:xfrm>
            <a:prstGeom prst="rect">
              <a:avLst/>
            </a:prstGeom>
          </p:spPr>
        </p:pic>
      </p:grpSp>
      <p:sp>
        <p:nvSpPr>
          <p:cNvPr id="123" name="object 123"/>
          <p:cNvSpPr/>
          <p:nvPr/>
        </p:nvSpPr>
        <p:spPr>
          <a:xfrm>
            <a:off x="3736721" y="5476698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12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879215" y="5401665"/>
            <a:ext cx="906284" cy="217931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4908677" y="5476698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object 12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051171" y="5401665"/>
            <a:ext cx="602983" cy="217931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5767323" y="5476698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1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910071" y="5401665"/>
            <a:ext cx="668654" cy="217931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6692772" y="5476698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" name="object 13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835775" y="5401665"/>
            <a:ext cx="767079" cy="217931"/>
          </a:xfrm>
          <a:prstGeom prst="rect">
            <a:avLst/>
          </a:prstGeom>
        </p:spPr>
      </p:pic>
      <p:sp>
        <p:nvSpPr>
          <p:cNvPr id="131" name="object 131"/>
          <p:cNvSpPr/>
          <p:nvPr/>
        </p:nvSpPr>
        <p:spPr>
          <a:xfrm>
            <a:off x="7714233" y="5476698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2" name="object 13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857108" y="5401665"/>
            <a:ext cx="505307" cy="217931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0428731" y="5627827"/>
            <a:ext cx="1654175" cy="2179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7298" y="3284550"/>
            <a:ext cx="8608060" cy="654685"/>
            <a:chOff x="787298" y="3284550"/>
            <a:chExt cx="8608060" cy="654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298" y="3284550"/>
              <a:ext cx="956310" cy="654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320" y="3284550"/>
              <a:ext cx="7843011" cy="65410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50"/>
            <a:ext cx="1570990" cy="738505"/>
          </a:xfrm>
          <a:custGeom>
            <a:avLst/>
            <a:gdLst/>
            <a:ahLst/>
            <a:cxnLst/>
            <a:rect l="l" t="t" r="r" b="b"/>
            <a:pathLst>
              <a:path w="1570990" h="738505">
                <a:moveTo>
                  <a:pt x="1570406" y="0"/>
                </a:moveTo>
                <a:lnTo>
                  <a:pt x="0" y="0"/>
                </a:lnTo>
                <a:lnTo>
                  <a:pt x="0" y="738454"/>
                </a:lnTo>
                <a:lnTo>
                  <a:pt x="5047" y="738454"/>
                </a:lnTo>
                <a:lnTo>
                  <a:pt x="15704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517898" y="5708469"/>
            <a:ext cx="2674620" cy="1149985"/>
            <a:chOff x="9517898" y="5708469"/>
            <a:chExt cx="2674620" cy="1149985"/>
          </a:xfrm>
        </p:grpSpPr>
        <p:sp>
          <p:nvSpPr>
            <p:cNvPr id="8" name="object 8"/>
            <p:cNvSpPr/>
            <p:nvPr/>
          </p:nvSpPr>
          <p:spPr>
            <a:xfrm>
              <a:off x="9517898" y="5708469"/>
              <a:ext cx="2674620" cy="1149985"/>
            </a:xfrm>
            <a:custGeom>
              <a:avLst/>
              <a:gdLst/>
              <a:ahLst/>
              <a:cxnLst/>
              <a:rect l="l" t="t" r="r" b="b"/>
              <a:pathLst>
                <a:path w="2674620" h="1149984">
                  <a:moveTo>
                    <a:pt x="2674100" y="0"/>
                  </a:moveTo>
                  <a:lnTo>
                    <a:pt x="2613339" y="0"/>
                  </a:lnTo>
                  <a:lnTo>
                    <a:pt x="214279" y="1047858"/>
                  </a:lnTo>
                  <a:lnTo>
                    <a:pt x="0" y="1149527"/>
                  </a:lnTo>
                  <a:lnTo>
                    <a:pt x="2674100" y="1149527"/>
                  </a:lnTo>
                  <a:lnTo>
                    <a:pt x="26741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8717" y="6366395"/>
              <a:ext cx="895692" cy="289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85343"/>
            <a:ext cx="11497310" cy="1021715"/>
            <a:chOff x="91439" y="85343"/>
            <a:chExt cx="11497310" cy="1021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85343"/>
              <a:ext cx="11496802" cy="5821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524205"/>
              <a:ext cx="2619248" cy="58247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2102" y="6364223"/>
            <a:ext cx="3615309" cy="2548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114" y="5947867"/>
            <a:ext cx="7752715" cy="146685"/>
            <a:chOff x="77114" y="5947867"/>
            <a:chExt cx="7752715" cy="1466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14" y="5947867"/>
              <a:ext cx="4947158" cy="1463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5003" y="5947867"/>
              <a:ext cx="176784" cy="1463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7592" y="5947867"/>
              <a:ext cx="2711704" cy="14630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197575" y="2884804"/>
            <a:ext cx="2940685" cy="2260600"/>
            <a:chOff x="1197575" y="2884804"/>
            <a:chExt cx="2940685" cy="2260600"/>
          </a:xfrm>
        </p:grpSpPr>
        <p:sp>
          <p:nvSpPr>
            <p:cNvPr id="13" name="object 13"/>
            <p:cNvSpPr/>
            <p:nvPr/>
          </p:nvSpPr>
          <p:spPr>
            <a:xfrm>
              <a:off x="2327783" y="2894329"/>
              <a:ext cx="1120775" cy="1721485"/>
            </a:xfrm>
            <a:custGeom>
              <a:avLst/>
              <a:gdLst/>
              <a:ahLst/>
              <a:cxnLst/>
              <a:rect l="l" t="t" r="r" b="b"/>
              <a:pathLst>
                <a:path w="1120775" h="1721485">
                  <a:moveTo>
                    <a:pt x="0" y="0"/>
                  </a:moveTo>
                  <a:lnTo>
                    <a:pt x="0" y="1120775"/>
                  </a:lnTo>
                  <a:lnTo>
                    <a:pt x="946277" y="1721231"/>
                  </a:lnTo>
                  <a:lnTo>
                    <a:pt x="971615" y="1679291"/>
                  </a:lnTo>
                  <a:lnTo>
                    <a:pt x="995041" y="1636399"/>
                  </a:lnTo>
                  <a:lnTo>
                    <a:pt x="1016533" y="1592621"/>
                  </a:lnTo>
                  <a:lnTo>
                    <a:pt x="1036072" y="1548024"/>
                  </a:lnTo>
                  <a:lnTo>
                    <a:pt x="1053638" y="1502675"/>
                  </a:lnTo>
                  <a:lnTo>
                    <a:pt x="1069212" y="1456639"/>
                  </a:lnTo>
                  <a:lnTo>
                    <a:pt x="1082773" y="1409984"/>
                  </a:lnTo>
                  <a:lnTo>
                    <a:pt x="1094302" y="1362776"/>
                  </a:lnTo>
                  <a:lnTo>
                    <a:pt x="1103780" y="1315082"/>
                  </a:lnTo>
                  <a:lnTo>
                    <a:pt x="1111185" y="1266968"/>
                  </a:lnTo>
                  <a:lnTo>
                    <a:pt x="1116499" y="1218501"/>
                  </a:lnTo>
                  <a:lnTo>
                    <a:pt x="1119702" y="1169748"/>
                  </a:lnTo>
                  <a:lnTo>
                    <a:pt x="1120775" y="1120775"/>
                  </a:lnTo>
                  <a:lnTo>
                    <a:pt x="1119739" y="1072157"/>
                  </a:lnTo>
                  <a:lnTo>
                    <a:pt x="1116661" y="1024068"/>
                  </a:lnTo>
                  <a:lnTo>
                    <a:pt x="1111581" y="976551"/>
                  </a:lnTo>
                  <a:lnTo>
                    <a:pt x="1104543" y="929647"/>
                  </a:lnTo>
                  <a:lnTo>
                    <a:pt x="1095589" y="883398"/>
                  </a:lnTo>
                  <a:lnTo>
                    <a:pt x="1084759" y="837846"/>
                  </a:lnTo>
                  <a:lnTo>
                    <a:pt x="1072097" y="793034"/>
                  </a:lnTo>
                  <a:lnTo>
                    <a:pt x="1057644" y="749003"/>
                  </a:lnTo>
                  <a:lnTo>
                    <a:pt x="1041443" y="705795"/>
                  </a:lnTo>
                  <a:lnTo>
                    <a:pt x="1023535" y="663453"/>
                  </a:lnTo>
                  <a:lnTo>
                    <a:pt x="1003963" y="622019"/>
                  </a:lnTo>
                  <a:lnTo>
                    <a:pt x="982769" y="581534"/>
                  </a:lnTo>
                  <a:lnTo>
                    <a:pt x="959994" y="542041"/>
                  </a:lnTo>
                  <a:lnTo>
                    <a:pt x="935680" y="503582"/>
                  </a:lnTo>
                  <a:lnTo>
                    <a:pt x="909871" y="466198"/>
                  </a:lnTo>
                  <a:lnTo>
                    <a:pt x="882607" y="429933"/>
                  </a:lnTo>
                  <a:lnTo>
                    <a:pt x="853931" y="394827"/>
                  </a:lnTo>
                  <a:lnTo>
                    <a:pt x="823885" y="360923"/>
                  </a:lnTo>
                  <a:lnTo>
                    <a:pt x="792511" y="328263"/>
                  </a:lnTo>
                  <a:lnTo>
                    <a:pt x="759851" y="296889"/>
                  </a:lnTo>
                  <a:lnTo>
                    <a:pt x="725947" y="266843"/>
                  </a:lnTo>
                  <a:lnTo>
                    <a:pt x="690841" y="238167"/>
                  </a:lnTo>
                  <a:lnTo>
                    <a:pt x="654576" y="210903"/>
                  </a:lnTo>
                  <a:lnTo>
                    <a:pt x="617192" y="185094"/>
                  </a:lnTo>
                  <a:lnTo>
                    <a:pt x="578733" y="160780"/>
                  </a:lnTo>
                  <a:lnTo>
                    <a:pt x="539240" y="138005"/>
                  </a:lnTo>
                  <a:lnTo>
                    <a:pt x="498755" y="116811"/>
                  </a:lnTo>
                  <a:lnTo>
                    <a:pt x="457321" y="97239"/>
                  </a:lnTo>
                  <a:lnTo>
                    <a:pt x="414979" y="79331"/>
                  </a:lnTo>
                  <a:lnTo>
                    <a:pt x="371771" y="63130"/>
                  </a:lnTo>
                  <a:lnTo>
                    <a:pt x="327740" y="48677"/>
                  </a:lnTo>
                  <a:lnTo>
                    <a:pt x="282928" y="36015"/>
                  </a:lnTo>
                  <a:lnTo>
                    <a:pt x="237376" y="25185"/>
                  </a:lnTo>
                  <a:lnTo>
                    <a:pt x="191127" y="16231"/>
                  </a:lnTo>
                  <a:lnTo>
                    <a:pt x="144223" y="9193"/>
                  </a:lnTo>
                  <a:lnTo>
                    <a:pt x="96706" y="4113"/>
                  </a:lnTo>
                  <a:lnTo>
                    <a:pt x="48617" y="1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7100" y="2894329"/>
              <a:ext cx="2067560" cy="2241550"/>
            </a:xfrm>
            <a:custGeom>
              <a:avLst/>
              <a:gdLst/>
              <a:ahLst/>
              <a:cxnLst/>
              <a:rect l="l" t="t" r="r" b="b"/>
              <a:pathLst>
                <a:path w="2067560" h="2241550">
                  <a:moveTo>
                    <a:pt x="1120682" y="0"/>
                  </a:moveTo>
                  <a:lnTo>
                    <a:pt x="1070800" y="1107"/>
                  </a:lnTo>
                  <a:lnTo>
                    <a:pt x="1021282" y="4405"/>
                  </a:lnTo>
                  <a:lnTo>
                    <a:pt x="972189" y="9862"/>
                  </a:lnTo>
                  <a:lnTo>
                    <a:pt x="923584" y="17443"/>
                  </a:lnTo>
                  <a:lnTo>
                    <a:pt x="875527" y="27115"/>
                  </a:lnTo>
                  <a:lnTo>
                    <a:pt x="828080" y="38843"/>
                  </a:lnTo>
                  <a:lnTo>
                    <a:pt x="781304" y="52595"/>
                  </a:lnTo>
                  <a:lnTo>
                    <a:pt x="735261" y="68335"/>
                  </a:lnTo>
                  <a:lnTo>
                    <a:pt x="690013" y="86031"/>
                  </a:lnTo>
                  <a:lnTo>
                    <a:pt x="645621" y="105648"/>
                  </a:lnTo>
                  <a:lnTo>
                    <a:pt x="602147" y="127154"/>
                  </a:lnTo>
                  <a:lnTo>
                    <a:pt x="559651" y="150514"/>
                  </a:lnTo>
                  <a:lnTo>
                    <a:pt x="518196" y="175694"/>
                  </a:lnTo>
                  <a:lnTo>
                    <a:pt x="477843" y="202661"/>
                  </a:lnTo>
                  <a:lnTo>
                    <a:pt x="438654" y="231380"/>
                  </a:lnTo>
                  <a:lnTo>
                    <a:pt x="400690" y="261819"/>
                  </a:lnTo>
                  <a:lnTo>
                    <a:pt x="364012" y="293943"/>
                  </a:lnTo>
                  <a:lnTo>
                    <a:pt x="328682" y="327719"/>
                  </a:lnTo>
                  <a:lnTo>
                    <a:pt x="294761" y="363113"/>
                  </a:lnTo>
                  <a:lnTo>
                    <a:pt x="262312" y="400091"/>
                  </a:lnTo>
                  <a:lnTo>
                    <a:pt x="231395" y="438619"/>
                  </a:lnTo>
                  <a:lnTo>
                    <a:pt x="202072" y="478664"/>
                  </a:lnTo>
                  <a:lnTo>
                    <a:pt x="174405" y="520192"/>
                  </a:lnTo>
                  <a:lnTo>
                    <a:pt x="149230" y="561793"/>
                  </a:lnTo>
                  <a:lnTo>
                    <a:pt x="126064" y="604043"/>
                  </a:lnTo>
                  <a:lnTo>
                    <a:pt x="104894" y="646883"/>
                  </a:lnTo>
                  <a:lnTo>
                    <a:pt x="85706" y="690254"/>
                  </a:lnTo>
                  <a:lnTo>
                    <a:pt x="68487" y="734100"/>
                  </a:lnTo>
                  <a:lnTo>
                    <a:pt x="53224" y="778361"/>
                  </a:lnTo>
                  <a:lnTo>
                    <a:pt x="39905" y="822981"/>
                  </a:lnTo>
                  <a:lnTo>
                    <a:pt x="28517" y="867900"/>
                  </a:lnTo>
                  <a:lnTo>
                    <a:pt x="19046" y="913061"/>
                  </a:lnTo>
                  <a:lnTo>
                    <a:pt x="11479" y="958405"/>
                  </a:lnTo>
                  <a:lnTo>
                    <a:pt x="5804" y="1003876"/>
                  </a:lnTo>
                  <a:lnTo>
                    <a:pt x="2008" y="1049414"/>
                  </a:lnTo>
                  <a:lnTo>
                    <a:pt x="77" y="1094962"/>
                  </a:lnTo>
                  <a:lnTo>
                    <a:pt x="0" y="1140461"/>
                  </a:lnTo>
                  <a:lnTo>
                    <a:pt x="1761" y="1185854"/>
                  </a:lnTo>
                  <a:lnTo>
                    <a:pt x="5350" y="1231083"/>
                  </a:lnTo>
                  <a:lnTo>
                    <a:pt x="10752" y="1276089"/>
                  </a:lnTo>
                  <a:lnTo>
                    <a:pt x="17956" y="1320815"/>
                  </a:lnTo>
                  <a:lnTo>
                    <a:pt x="26947" y="1365202"/>
                  </a:lnTo>
                  <a:lnTo>
                    <a:pt x="37713" y="1409192"/>
                  </a:lnTo>
                  <a:lnTo>
                    <a:pt x="50240" y="1452728"/>
                  </a:lnTo>
                  <a:lnTo>
                    <a:pt x="64517" y="1495752"/>
                  </a:lnTo>
                  <a:lnTo>
                    <a:pt x="80530" y="1538204"/>
                  </a:lnTo>
                  <a:lnTo>
                    <a:pt x="98266" y="1580028"/>
                  </a:lnTo>
                  <a:lnTo>
                    <a:pt x="117712" y="1621166"/>
                  </a:lnTo>
                  <a:lnTo>
                    <a:pt x="138855" y="1661558"/>
                  </a:lnTo>
                  <a:lnTo>
                    <a:pt x="161682" y="1701148"/>
                  </a:lnTo>
                  <a:lnTo>
                    <a:pt x="186181" y="1739876"/>
                  </a:lnTo>
                  <a:lnTo>
                    <a:pt x="212337" y="1777686"/>
                  </a:lnTo>
                  <a:lnTo>
                    <a:pt x="240139" y="1814519"/>
                  </a:lnTo>
                  <a:lnTo>
                    <a:pt x="269573" y="1850318"/>
                  </a:lnTo>
                  <a:lnTo>
                    <a:pt x="300626" y="1885023"/>
                  </a:lnTo>
                  <a:lnTo>
                    <a:pt x="333286" y="1918577"/>
                  </a:lnTo>
                  <a:lnTo>
                    <a:pt x="367539" y="1950922"/>
                  </a:lnTo>
                  <a:lnTo>
                    <a:pt x="403373" y="1982000"/>
                  </a:lnTo>
                  <a:lnTo>
                    <a:pt x="440773" y="2011753"/>
                  </a:lnTo>
                  <a:lnTo>
                    <a:pt x="479729" y="2040123"/>
                  </a:lnTo>
                  <a:lnTo>
                    <a:pt x="520226" y="2067052"/>
                  </a:lnTo>
                  <a:lnTo>
                    <a:pt x="561827" y="2092222"/>
                  </a:lnTo>
                  <a:lnTo>
                    <a:pt x="604076" y="2115384"/>
                  </a:lnTo>
                  <a:lnTo>
                    <a:pt x="646914" y="2136551"/>
                  </a:lnTo>
                  <a:lnTo>
                    <a:pt x="690284" y="2155736"/>
                  </a:lnTo>
                  <a:lnTo>
                    <a:pt x="734128" y="2172952"/>
                  </a:lnTo>
                  <a:lnTo>
                    <a:pt x="778387" y="2188211"/>
                  </a:lnTo>
                  <a:lnTo>
                    <a:pt x="823003" y="2201527"/>
                  </a:lnTo>
                  <a:lnTo>
                    <a:pt x="867919" y="2212913"/>
                  </a:lnTo>
                  <a:lnTo>
                    <a:pt x="913077" y="2222381"/>
                  </a:lnTo>
                  <a:lnTo>
                    <a:pt x="958418" y="2229946"/>
                  </a:lnTo>
                  <a:lnTo>
                    <a:pt x="1003884" y="2235618"/>
                  </a:lnTo>
                  <a:lnTo>
                    <a:pt x="1049418" y="2239413"/>
                  </a:lnTo>
                  <a:lnTo>
                    <a:pt x="1094962" y="2241342"/>
                  </a:lnTo>
                  <a:lnTo>
                    <a:pt x="1140456" y="2241418"/>
                  </a:lnTo>
                  <a:lnTo>
                    <a:pt x="1185845" y="2239655"/>
                  </a:lnTo>
                  <a:lnTo>
                    <a:pt x="1231069" y="2236065"/>
                  </a:lnTo>
                  <a:lnTo>
                    <a:pt x="1276070" y="2230662"/>
                  </a:lnTo>
                  <a:lnTo>
                    <a:pt x="1320790" y="2223458"/>
                  </a:lnTo>
                  <a:lnTo>
                    <a:pt x="1365173" y="2214467"/>
                  </a:lnTo>
                  <a:lnTo>
                    <a:pt x="1409158" y="2203701"/>
                  </a:lnTo>
                  <a:lnTo>
                    <a:pt x="1452689" y="2191173"/>
                  </a:lnTo>
                  <a:lnTo>
                    <a:pt x="1495707" y="2176896"/>
                  </a:lnTo>
                  <a:lnTo>
                    <a:pt x="1538155" y="2160884"/>
                  </a:lnTo>
                  <a:lnTo>
                    <a:pt x="1579975" y="2143149"/>
                  </a:lnTo>
                  <a:lnTo>
                    <a:pt x="1621107" y="2123704"/>
                  </a:lnTo>
                  <a:lnTo>
                    <a:pt x="1661495" y="2102563"/>
                  </a:lnTo>
                  <a:lnTo>
                    <a:pt x="1701081" y="2079737"/>
                  </a:lnTo>
                  <a:lnTo>
                    <a:pt x="1739805" y="2055241"/>
                  </a:lnTo>
                  <a:lnTo>
                    <a:pt x="1777612" y="2029086"/>
                  </a:lnTo>
                  <a:lnTo>
                    <a:pt x="1814441" y="2001287"/>
                  </a:lnTo>
                  <a:lnTo>
                    <a:pt x="1850236" y="1971856"/>
                  </a:lnTo>
                  <a:lnTo>
                    <a:pt x="1884938" y="1940805"/>
                  </a:lnTo>
                  <a:lnTo>
                    <a:pt x="1918490" y="1908149"/>
                  </a:lnTo>
                  <a:lnTo>
                    <a:pt x="1950833" y="1873900"/>
                  </a:lnTo>
                  <a:lnTo>
                    <a:pt x="1981910" y="1838070"/>
                  </a:lnTo>
                  <a:lnTo>
                    <a:pt x="2011661" y="1800673"/>
                  </a:lnTo>
                  <a:lnTo>
                    <a:pt x="2040030" y="1761723"/>
                  </a:lnTo>
                  <a:lnTo>
                    <a:pt x="2066959" y="1721231"/>
                  </a:lnTo>
                  <a:lnTo>
                    <a:pt x="1120682" y="1120775"/>
                  </a:lnTo>
                  <a:lnTo>
                    <a:pt x="1120682" y="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7100" y="2894329"/>
              <a:ext cx="2067560" cy="2241550"/>
            </a:xfrm>
            <a:custGeom>
              <a:avLst/>
              <a:gdLst/>
              <a:ahLst/>
              <a:cxnLst/>
              <a:rect l="l" t="t" r="r" b="b"/>
              <a:pathLst>
                <a:path w="2067560" h="2241550">
                  <a:moveTo>
                    <a:pt x="2066959" y="1721231"/>
                  </a:moveTo>
                  <a:lnTo>
                    <a:pt x="2040030" y="1761723"/>
                  </a:lnTo>
                  <a:lnTo>
                    <a:pt x="2011661" y="1800673"/>
                  </a:lnTo>
                  <a:lnTo>
                    <a:pt x="1981910" y="1838070"/>
                  </a:lnTo>
                  <a:lnTo>
                    <a:pt x="1950833" y="1873900"/>
                  </a:lnTo>
                  <a:lnTo>
                    <a:pt x="1918490" y="1908149"/>
                  </a:lnTo>
                  <a:lnTo>
                    <a:pt x="1884938" y="1940805"/>
                  </a:lnTo>
                  <a:lnTo>
                    <a:pt x="1850236" y="1971856"/>
                  </a:lnTo>
                  <a:lnTo>
                    <a:pt x="1814441" y="2001287"/>
                  </a:lnTo>
                  <a:lnTo>
                    <a:pt x="1777612" y="2029086"/>
                  </a:lnTo>
                  <a:lnTo>
                    <a:pt x="1739805" y="2055241"/>
                  </a:lnTo>
                  <a:lnTo>
                    <a:pt x="1701081" y="2079737"/>
                  </a:lnTo>
                  <a:lnTo>
                    <a:pt x="1661495" y="2102563"/>
                  </a:lnTo>
                  <a:lnTo>
                    <a:pt x="1621107" y="2123704"/>
                  </a:lnTo>
                  <a:lnTo>
                    <a:pt x="1579975" y="2143149"/>
                  </a:lnTo>
                  <a:lnTo>
                    <a:pt x="1538155" y="2160884"/>
                  </a:lnTo>
                  <a:lnTo>
                    <a:pt x="1495707" y="2176896"/>
                  </a:lnTo>
                  <a:lnTo>
                    <a:pt x="1452689" y="2191173"/>
                  </a:lnTo>
                  <a:lnTo>
                    <a:pt x="1409158" y="2203701"/>
                  </a:lnTo>
                  <a:lnTo>
                    <a:pt x="1365173" y="2214467"/>
                  </a:lnTo>
                  <a:lnTo>
                    <a:pt x="1320790" y="2223458"/>
                  </a:lnTo>
                  <a:lnTo>
                    <a:pt x="1276070" y="2230662"/>
                  </a:lnTo>
                  <a:lnTo>
                    <a:pt x="1231069" y="2236065"/>
                  </a:lnTo>
                  <a:lnTo>
                    <a:pt x="1185845" y="2239655"/>
                  </a:lnTo>
                  <a:lnTo>
                    <a:pt x="1140456" y="2241418"/>
                  </a:lnTo>
                  <a:lnTo>
                    <a:pt x="1094962" y="2241342"/>
                  </a:lnTo>
                  <a:lnTo>
                    <a:pt x="1049418" y="2239413"/>
                  </a:lnTo>
                  <a:lnTo>
                    <a:pt x="1003884" y="2235618"/>
                  </a:lnTo>
                  <a:lnTo>
                    <a:pt x="958418" y="2229946"/>
                  </a:lnTo>
                  <a:lnTo>
                    <a:pt x="913077" y="2222381"/>
                  </a:lnTo>
                  <a:lnTo>
                    <a:pt x="867919" y="2212913"/>
                  </a:lnTo>
                  <a:lnTo>
                    <a:pt x="823003" y="2201527"/>
                  </a:lnTo>
                  <a:lnTo>
                    <a:pt x="778387" y="2188211"/>
                  </a:lnTo>
                  <a:lnTo>
                    <a:pt x="734128" y="2172952"/>
                  </a:lnTo>
                  <a:lnTo>
                    <a:pt x="690284" y="2155736"/>
                  </a:lnTo>
                  <a:lnTo>
                    <a:pt x="646914" y="2136551"/>
                  </a:lnTo>
                  <a:lnTo>
                    <a:pt x="604076" y="2115384"/>
                  </a:lnTo>
                  <a:lnTo>
                    <a:pt x="561827" y="2092222"/>
                  </a:lnTo>
                  <a:lnTo>
                    <a:pt x="520226" y="2067052"/>
                  </a:lnTo>
                  <a:lnTo>
                    <a:pt x="479729" y="2040123"/>
                  </a:lnTo>
                  <a:lnTo>
                    <a:pt x="440773" y="2011753"/>
                  </a:lnTo>
                  <a:lnTo>
                    <a:pt x="403373" y="1982000"/>
                  </a:lnTo>
                  <a:lnTo>
                    <a:pt x="367539" y="1950922"/>
                  </a:lnTo>
                  <a:lnTo>
                    <a:pt x="333286" y="1918577"/>
                  </a:lnTo>
                  <a:lnTo>
                    <a:pt x="300626" y="1885023"/>
                  </a:lnTo>
                  <a:lnTo>
                    <a:pt x="269573" y="1850318"/>
                  </a:lnTo>
                  <a:lnTo>
                    <a:pt x="240139" y="1814519"/>
                  </a:lnTo>
                  <a:lnTo>
                    <a:pt x="212337" y="1777686"/>
                  </a:lnTo>
                  <a:lnTo>
                    <a:pt x="186181" y="1739876"/>
                  </a:lnTo>
                  <a:lnTo>
                    <a:pt x="161682" y="1701148"/>
                  </a:lnTo>
                  <a:lnTo>
                    <a:pt x="138855" y="1661558"/>
                  </a:lnTo>
                  <a:lnTo>
                    <a:pt x="117712" y="1621166"/>
                  </a:lnTo>
                  <a:lnTo>
                    <a:pt x="98266" y="1580028"/>
                  </a:lnTo>
                  <a:lnTo>
                    <a:pt x="80530" y="1538204"/>
                  </a:lnTo>
                  <a:lnTo>
                    <a:pt x="64517" y="1495752"/>
                  </a:lnTo>
                  <a:lnTo>
                    <a:pt x="50240" y="1452728"/>
                  </a:lnTo>
                  <a:lnTo>
                    <a:pt x="37713" y="1409192"/>
                  </a:lnTo>
                  <a:lnTo>
                    <a:pt x="26947" y="1365202"/>
                  </a:lnTo>
                  <a:lnTo>
                    <a:pt x="17956" y="1320815"/>
                  </a:lnTo>
                  <a:lnTo>
                    <a:pt x="10752" y="1276089"/>
                  </a:lnTo>
                  <a:lnTo>
                    <a:pt x="5350" y="1231083"/>
                  </a:lnTo>
                  <a:lnTo>
                    <a:pt x="1761" y="1185854"/>
                  </a:lnTo>
                  <a:lnTo>
                    <a:pt x="0" y="1140461"/>
                  </a:lnTo>
                  <a:lnTo>
                    <a:pt x="77" y="1094962"/>
                  </a:lnTo>
                  <a:lnTo>
                    <a:pt x="2008" y="1049414"/>
                  </a:lnTo>
                  <a:lnTo>
                    <a:pt x="5804" y="1003876"/>
                  </a:lnTo>
                  <a:lnTo>
                    <a:pt x="11479" y="958405"/>
                  </a:lnTo>
                  <a:lnTo>
                    <a:pt x="19046" y="913061"/>
                  </a:lnTo>
                  <a:lnTo>
                    <a:pt x="28517" y="867900"/>
                  </a:lnTo>
                  <a:lnTo>
                    <a:pt x="39905" y="822981"/>
                  </a:lnTo>
                  <a:lnTo>
                    <a:pt x="53224" y="778361"/>
                  </a:lnTo>
                  <a:lnTo>
                    <a:pt x="68487" y="734100"/>
                  </a:lnTo>
                  <a:lnTo>
                    <a:pt x="85706" y="690254"/>
                  </a:lnTo>
                  <a:lnTo>
                    <a:pt x="104894" y="646883"/>
                  </a:lnTo>
                  <a:lnTo>
                    <a:pt x="126064" y="604043"/>
                  </a:lnTo>
                  <a:lnTo>
                    <a:pt x="149230" y="561793"/>
                  </a:lnTo>
                  <a:lnTo>
                    <a:pt x="174405" y="520192"/>
                  </a:lnTo>
                  <a:lnTo>
                    <a:pt x="202072" y="478664"/>
                  </a:lnTo>
                  <a:lnTo>
                    <a:pt x="231395" y="438619"/>
                  </a:lnTo>
                  <a:lnTo>
                    <a:pt x="262312" y="400091"/>
                  </a:lnTo>
                  <a:lnTo>
                    <a:pt x="294761" y="363113"/>
                  </a:lnTo>
                  <a:lnTo>
                    <a:pt x="328682" y="327719"/>
                  </a:lnTo>
                  <a:lnTo>
                    <a:pt x="364012" y="293943"/>
                  </a:lnTo>
                  <a:lnTo>
                    <a:pt x="400690" y="261819"/>
                  </a:lnTo>
                  <a:lnTo>
                    <a:pt x="438654" y="231380"/>
                  </a:lnTo>
                  <a:lnTo>
                    <a:pt x="477843" y="202661"/>
                  </a:lnTo>
                  <a:lnTo>
                    <a:pt x="518196" y="175694"/>
                  </a:lnTo>
                  <a:lnTo>
                    <a:pt x="559651" y="150514"/>
                  </a:lnTo>
                  <a:lnTo>
                    <a:pt x="602147" y="127154"/>
                  </a:lnTo>
                  <a:lnTo>
                    <a:pt x="645621" y="105648"/>
                  </a:lnTo>
                  <a:lnTo>
                    <a:pt x="690013" y="86031"/>
                  </a:lnTo>
                  <a:lnTo>
                    <a:pt x="735261" y="68335"/>
                  </a:lnTo>
                  <a:lnTo>
                    <a:pt x="781304" y="52595"/>
                  </a:lnTo>
                  <a:lnTo>
                    <a:pt x="828080" y="38843"/>
                  </a:lnTo>
                  <a:lnTo>
                    <a:pt x="875527" y="27115"/>
                  </a:lnTo>
                  <a:lnTo>
                    <a:pt x="923584" y="17443"/>
                  </a:lnTo>
                  <a:lnTo>
                    <a:pt x="972189" y="9862"/>
                  </a:lnTo>
                  <a:lnTo>
                    <a:pt x="1021282" y="4405"/>
                  </a:lnTo>
                  <a:lnTo>
                    <a:pt x="1070800" y="1107"/>
                  </a:lnTo>
                  <a:lnTo>
                    <a:pt x="1120682" y="0"/>
                  </a:lnTo>
                  <a:lnTo>
                    <a:pt x="1120682" y="1120775"/>
                  </a:lnTo>
                  <a:lnTo>
                    <a:pt x="2066959" y="17212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4616" y="3246754"/>
              <a:ext cx="302767" cy="254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1691" y="3246754"/>
              <a:ext cx="119329" cy="2545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0940" y="3246754"/>
              <a:ext cx="427126" cy="25450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34898" y="4530852"/>
            <a:ext cx="721360" cy="254635"/>
            <a:chOff x="634898" y="4530852"/>
            <a:chExt cx="721360" cy="25463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898" y="4530852"/>
              <a:ext cx="331470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878" y="4530852"/>
              <a:ext cx="118872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5126" y="4530852"/>
              <a:ext cx="421030" cy="254507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7789926" y="2991611"/>
            <a:ext cx="258445" cy="1811020"/>
          </a:xfrm>
          <a:custGeom>
            <a:avLst/>
            <a:gdLst/>
            <a:ahLst/>
            <a:cxnLst/>
            <a:rect l="l" t="t" r="r" b="b"/>
            <a:pathLst>
              <a:path w="258445" h="1811020">
                <a:moveTo>
                  <a:pt x="258051" y="0"/>
                </a:moveTo>
                <a:lnTo>
                  <a:pt x="0" y="0"/>
                </a:lnTo>
                <a:lnTo>
                  <a:pt x="0" y="1810893"/>
                </a:lnTo>
                <a:lnTo>
                  <a:pt x="258051" y="1810893"/>
                </a:lnTo>
                <a:lnTo>
                  <a:pt x="25805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17635" y="3212338"/>
            <a:ext cx="258445" cy="1590675"/>
          </a:xfrm>
          <a:custGeom>
            <a:avLst/>
            <a:gdLst/>
            <a:ahLst/>
            <a:cxnLst/>
            <a:rect l="l" t="t" r="r" b="b"/>
            <a:pathLst>
              <a:path w="258445" h="1590675">
                <a:moveTo>
                  <a:pt x="258051" y="0"/>
                </a:moveTo>
                <a:lnTo>
                  <a:pt x="0" y="0"/>
                </a:lnTo>
                <a:lnTo>
                  <a:pt x="0" y="1590167"/>
                </a:lnTo>
                <a:lnTo>
                  <a:pt x="258051" y="1590167"/>
                </a:lnTo>
                <a:lnTo>
                  <a:pt x="25805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45345" y="3121025"/>
            <a:ext cx="258445" cy="1681480"/>
          </a:xfrm>
          <a:custGeom>
            <a:avLst/>
            <a:gdLst/>
            <a:ahLst/>
            <a:cxnLst/>
            <a:rect l="l" t="t" r="r" b="b"/>
            <a:pathLst>
              <a:path w="258445" h="1681479">
                <a:moveTo>
                  <a:pt x="258051" y="0"/>
                </a:moveTo>
                <a:lnTo>
                  <a:pt x="0" y="0"/>
                </a:lnTo>
                <a:lnTo>
                  <a:pt x="0" y="1681480"/>
                </a:lnTo>
                <a:lnTo>
                  <a:pt x="258051" y="1681480"/>
                </a:lnTo>
                <a:lnTo>
                  <a:pt x="25805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73056" y="3265678"/>
            <a:ext cx="258445" cy="1537335"/>
          </a:xfrm>
          <a:custGeom>
            <a:avLst/>
            <a:gdLst/>
            <a:ahLst/>
            <a:cxnLst/>
            <a:rect l="l" t="t" r="r" b="b"/>
            <a:pathLst>
              <a:path w="258445" h="1537335">
                <a:moveTo>
                  <a:pt x="258051" y="0"/>
                </a:moveTo>
                <a:lnTo>
                  <a:pt x="0" y="0"/>
                </a:lnTo>
                <a:lnTo>
                  <a:pt x="0" y="1536827"/>
                </a:lnTo>
                <a:lnTo>
                  <a:pt x="258051" y="1536827"/>
                </a:lnTo>
                <a:lnTo>
                  <a:pt x="25805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28476" y="3219957"/>
            <a:ext cx="258445" cy="1583055"/>
          </a:xfrm>
          <a:custGeom>
            <a:avLst/>
            <a:gdLst/>
            <a:ahLst/>
            <a:cxnLst/>
            <a:rect l="l" t="t" r="r" b="b"/>
            <a:pathLst>
              <a:path w="258445" h="1583054">
                <a:moveTo>
                  <a:pt x="258051" y="0"/>
                </a:moveTo>
                <a:lnTo>
                  <a:pt x="0" y="0"/>
                </a:lnTo>
                <a:lnTo>
                  <a:pt x="0" y="1582546"/>
                </a:lnTo>
                <a:lnTo>
                  <a:pt x="258051" y="1582546"/>
                </a:lnTo>
                <a:lnTo>
                  <a:pt x="25805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6796" y="2880360"/>
            <a:ext cx="257810" cy="1922145"/>
          </a:xfrm>
          <a:custGeom>
            <a:avLst/>
            <a:gdLst/>
            <a:ahLst/>
            <a:cxnLst/>
            <a:rect l="l" t="t" r="r" b="b"/>
            <a:pathLst>
              <a:path w="257810" h="1922145">
                <a:moveTo>
                  <a:pt x="257555" y="0"/>
                </a:moveTo>
                <a:lnTo>
                  <a:pt x="0" y="0"/>
                </a:lnTo>
                <a:lnTo>
                  <a:pt x="0" y="1922145"/>
                </a:lnTo>
                <a:lnTo>
                  <a:pt x="257555" y="1922145"/>
                </a:lnTo>
                <a:lnTo>
                  <a:pt x="257555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3744" y="3535679"/>
            <a:ext cx="259079" cy="1266825"/>
          </a:xfrm>
          <a:custGeom>
            <a:avLst/>
            <a:gdLst/>
            <a:ahLst/>
            <a:cxnLst/>
            <a:rect l="l" t="t" r="r" b="b"/>
            <a:pathLst>
              <a:path w="259079" h="1266825">
                <a:moveTo>
                  <a:pt x="259079" y="0"/>
                </a:moveTo>
                <a:lnTo>
                  <a:pt x="0" y="0"/>
                </a:lnTo>
                <a:lnTo>
                  <a:pt x="0" y="1266825"/>
                </a:lnTo>
                <a:lnTo>
                  <a:pt x="259079" y="1266825"/>
                </a:lnTo>
                <a:lnTo>
                  <a:pt x="25907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00004" y="3328415"/>
            <a:ext cx="259079" cy="1474470"/>
          </a:xfrm>
          <a:custGeom>
            <a:avLst/>
            <a:gdLst/>
            <a:ahLst/>
            <a:cxnLst/>
            <a:rect l="l" t="t" r="r" b="b"/>
            <a:pathLst>
              <a:path w="259079" h="1474470">
                <a:moveTo>
                  <a:pt x="259079" y="0"/>
                </a:moveTo>
                <a:lnTo>
                  <a:pt x="0" y="0"/>
                </a:lnTo>
                <a:lnTo>
                  <a:pt x="0" y="1474089"/>
                </a:lnTo>
                <a:lnTo>
                  <a:pt x="259079" y="1474089"/>
                </a:lnTo>
                <a:lnTo>
                  <a:pt x="25907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5072126" y="2594101"/>
            <a:ext cx="6849745" cy="2270760"/>
            <a:chOff x="5072126" y="2594101"/>
            <a:chExt cx="6849745" cy="2270760"/>
          </a:xfrm>
        </p:grpSpPr>
        <p:sp>
          <p:nvSpPr>
            <p:cNvPr id="32" name="object 32"/>
            <p:cNvSpPr/>
            <p:nvPr/>
          </p:nvSpPr>
          <p:spPr>
            <a:xfrm>
              <a:off x="5336413" y="2692145"/>
              <a:ext cx="35560" cy="2110740"/>
            </a:xfrm>
            <a:custGeom>
              <a:avLst/>
              <a:gdLst/>
              <a:ahLst/>
              <a:cxnLst/>
              <a:rect l="l" t="t" r="r" b="b"/>
              <a:pathLst>
                <a:path w="35560" h="2110740">
                  <a:moveTo>
                    <a:pt x="35560" y="2110359"/>
                  </a:moveTo>
                  <a:lnTo>
                    <a:pt x="35560" y="0"/>
                  </a:lnTo>
                </a:path>
                <a:path w="35560" h="2110740">
                  <a:moveTo>
                    <a:pt x="0" y="2110359"/>
                  </a:moveTo>
                  <a:lnTo>
                    <a:pt x="35560" y="2110359"/>
                  </a:lnTo>
                </a:path>
                <a:path w="35560" h="2110740">
                  <a:moveTo>
                    <a:pt x="0" y="1875281"/>
                  </a:moveTo>
                  <a:lnTo>
                    <a:pt x="35560" y="1875281"/>
                  </a:lnTo>
                </a:path>
                <a:path w="35560" h="2110740">
                  <a:moveTo>
                    <a:pt x="0" y="1642109"/>
                  </a:moveTo>
                  <a:lnTo>
                    <a:pt x="35560" y="1642109"/>
                  </a:lnTo>
                </a:path>
                <a:path w="35560" h="2110740">
                  <a:moveTo>
                    <a:pt x="0" y="1407414"/>
                  </a:moveTo>
                  <a:lnTo>
                    <a:pt x="35560" y="1407414"/>
                  </a:lnTo>
                </a:path>
                <a:path w="35560" h="2110740">
                  <a:moveTo>
                    <a:pt x="0" y="1172717"/>
                  </a:moveTo>
                  <a:lnTo>
                    <a:pt x="35560" y="1172717"/>
                  </a:lnTo>
                </a:path>
                <a:path w="35560" h="2110740">
                  <a:moveTo>
                    <a:pt x="0" y="938021"/>
                  </a:moveTo>
                  <a:lnTo>
                    <a:pt x="35560" y="938021"/>
                  </a:lnTo>
                </a:path>
                <a:path w="35560" h="2110740">
                  <a:moveTo>
                    <a:pt x="0" y="703326"/>
                  </a:moveTo>
                  <a:lnTo>
                    <a:pt x="35560" y="703326"/>
                  </a:lnTo>
                </a:path>
                <a:path w="35560" h="2110740">
                  <a:moveTo>
                    <a:pt x="0" y="468629"/>
                  </a:moveTo>
                  <a:lnTo>
                    <a:pt x="35560" y="468629"/>
                  </a:lnTo>
                </a:path>
                <a:path w="35560" h="2110740">
                  <a:moveTo>
                    <a:pt x="0" y="233933"/>
                  </a:moveTo>
                  <a:lnTo>
                    <a:pt x="35560" y="233933"/>
                  </a:lnTo>
                </a:path>
                <a:path w="35560" h="211074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1973" y="4802504"/>
              <a:ext cx="6549390" cy="0"/>
            </a:xfrm>
            <a:custGeom>
              <a:avLst/>
              <a:gdLst/>
              <a:ahLst/>
              <a:cxnLst/>
              <a:rect l="l" t="t" r="r" b="b"/>
              <a:pathLst>
                <a:path w="6549390">
                  <a:moveTo>
                    <a:pt x="0" y="0"/>
                  </a:moveTo>
                  <a:lnTo>
                    <a:pt x="65493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4040" y="2594101"/>
              <a:ext cx="244601" cy="254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781" y="3225672"/>
              <a:ext cx="265175" cy="2545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23961" y="2680715"/>
              <a:ext cx="288035" cy="2545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46846" y="2901391"/>
              <a:ext cx="299923" cy="2548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79382" y="2810255"/>
              <a:ext cx="288035" cy="2545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08742" y="2955035"/>
              <a:ext cx="283464" cy="2545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54867" y="3017773"/>
              <a:ext cx="228600" cy="2545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58321" y="2909061"/>
              <a:ext cx="299466" cy="2545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31562" y="4718303"/>
              <a:ext cx="198882" cy="1463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41722" y="4483861"/>
              <a:ext cx="185165" cy="1463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98415" y="4249166"/>
              <a:ext cx="221487" cy="1463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08448" y="4014850"/>
              <a:ext cx="207263" cy="1463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78857" y="3780104"/>
              <a:ext cx="247903" cy="1466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88890" y="3545712"/>
              <a:ext cx="233679" cy="1463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77714" y="3310712"/>
              <a:ext cx="249936" cy="14660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87747" y="3076701"/>
              <a:ext cx="235712" cy="1463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72126" y="2842259"/>
              <a:ext cx="256032" cy="1463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81905" y="2607563"/>
              <a:ext cx="243839" cy="146303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543041" y="4927980"/>
            <a:ext cx="434339" cy="25450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208521" y="4927980"/>
            <a:ext cx="597407" cy="25450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678546" y="4927980"/>
            <a:ext cx="563626" cy="25450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417941" y="4927980"/>
            <a:ext cx="550837" cy="25450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140063" y="4927980"/>
            <a:ext cx="565099" cy="25450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867645" y="4927980"/>
            <a:ext cx="565099" cy="254507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599419" y="4927980"/>
            <a:ext cx="555955" cy="25450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1332464" y="4927980"/>
            <a:ext cx="543153" cy="25450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4654803" y="1593214"/>
            <a:ext cx="0" cy="4269105"/>
          </a:xfrm>
          <a:custGeom>
            <a:avLst/>
            <a:gdLst/>
            <a:ahLst/>
            <a:cxnLst/>
            <a:rect l="l" t="t" r="r" b="b"/>
            <a:pathLst>
              <a:path h="4269105">
                <a:moveTo>
                  <a:pt x="0" y="0"/>
                </a:moveTo>
                <a:lnTo>
                  <a:pt x="0" y="4268812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5226558" y="1608480"/>
            <a:ext cx="6549390" cy="448945"/>
            <a:chOff x="5226558" y="1608480"/>
            <a:chExt cx="6549390" cy="448945"/>
          </a:xfrm>
        </p:grpSpPr>
        <p:sp>
          <p:nvSpPr>
            <p:cNvPr id="62" name="object 62"/>
            <p:cNvSpPr/>
            <p:nvPr/>
          </p:nvSpPr>
          <p:spPr>
            <a:xfrm>
              <a:off x="5226558" y="1608480"/>
              <a:ext cx="6549390" cy="448945"/>
            </a:xfrm>
            <a:custGeom>
              <a:avLst/>
              <a:gdLst/>
              <a:ahLst/>
              <a:cxnLst/>
              <a:rect l="l" t="t" r="r" b="b"/>
              <a:pathLst>
                <a:path w="6549390" h="448944">
                  <a:moveTo>
                    <a:pt x="6549009" y="0"/>
                  </a:moveTo>
                  <a:lnTo>
                    <a:pt x="0" y="0"/>
                  </a:lnTo>
                  <a:lnTo>
                    <a:pt x="0" y="448919"/>
                  </a:lnTo>
                  <a:lnTo>
                    <a:pt x="6549009" y="448919"/>
                  </a:lnTo>
                  <a:lnTo>
                    <a:pt x="654900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05242" y="1679448"/>
              <a:ext cx="1278890" cy="289560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110633" y="1565147"/>
            <a:ext cx="4116070" cy="533400"/>
            <a:chOff x="110633" y="1565147"/>
            <a:chExt cx="4116070" cy="533400"/>
          </a:xfrm>
        </p:grpSpPr>
        <p:sp>
          <p:nvSpPr>
            <p:cNvPr id="65" name="object 65"/>
            <p:cNvSpPr/>
            <p:nvPr/>
          </p:nvSpPr>
          <p:spPr>
            <a:xfrm>
              <a:off x="110633" y="1593138"/>
              <a:ext cx="4116070" cy="495300"/>
            </a:xfrm>
            <a:custGeom>
              <a:avLst/>
              <a:gdLst/>
              <a:ahLst/>
              <a:cxnLst/>
              <a:rect l="l" t="t" r="r" b="b"/>
              <a:pathLst>
                <a:path w="4116070" h="495300">
                  <a:moveTo>
                    <a:pt x="4115942" y="0"/>
                  </a:moveTo>
                  <a:lnTo>
                    <a:pt x="0" y="0"/>
                  </a:lnTo>
                  <a:lnTo>
                    <a:pt x="0" y="494741"/>
                  </a:lnTo>
                  <a:lnTo>
                    <a:pt x="4115942" y="494741"/>
                  </a:lnTo>
                  <a:lnTo>
                    <a:pt x="411594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8963" y="1565147"/>
              <a:ext cx="3983354" cy="28956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6487" y="1808987"/>
              <a:ext cx="2745740" cy="289560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428731" y="5874410"/>
            <a:ext cx="1685798" cy="2179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9" y="202437"/>
            <a:ext cx="11469751" cy="5821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102" y="6364223"/>
            <a:ext cx="3618357" cy="254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" y="5953658"/>
            <a:ext cx="2060829" cy="14630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208908" y="3437635"/>
            <a:ext cx="261620" cy="596900"/>
          </a:xfrm>
          <a:custGeom>
            <a:avLst/>
            <a:gdLst/>
            <a:ahLst/>
            <a:cxnLst/>
            <a:rect l="l" t="t" r="r" b="b"/>
            <a:pathLst>
              <a:path w="261620" h="596900">
                <a:moveTo>
                  <a:pt x="261010" y="0"/>
                </a:moveTo>
                <a:lnTo>
                  <a:pt x="0" y="0"/>
                </a:lnTo>
                <a:lnTo>
                  <a:pt x="0" y="596645"/>
                </a:lnTo>
                <a:lnTo>
                  <a:pt x="261010" y="596645"/>
                </a:lnTo>
                <a:lnTo>
                  <a:pt x="26101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6971" y="3545611"/>
            <a:ext cx="261620" cy="488950"/>
          </a:xfrm>
          <a:custGeom>
            <a:avLst/>
            <a:gdLst/>
            <a:ahLst/>
            <a:cxnLst/>
            <a:rect l="l" t="t" r="r" b="b"/>
            <a:pathLst>
              <a:path w="261620" h="488950">
                <a:moveTo>
                  <a:pt x="261010" y="0"/>
                </a:moveTo>
                <a:lnTo>
                  <a:pt x="0" y="0"/>
                </a:lnTo>
                <a:lnTo>
                  <a:pt x="0" y="488670"/>
                </a:lnTo>
                <a:lnTo>
                  <a:pt x="261010" y="488670"/>
                </a:lnTo>
                <a:lnTo>
                  <a:pt x="26101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5033" y="3730866"/>
            <a:ext cx="261620" cy="303530"/>
          </a:xfrm>
          <a:custGeom>
            <a:avLst/>
            <a:gdLst/>
            <a:ahLst/>
            <a:cxnLst/>
            <a:rect l="l" t="t" r="r" b="b"/>
            <a:pathLst>
              <a:path w="261620" h="303529">
                <a:moveTo>
                  <a:pt x="261010" y="0"/>
                </a:moveTo>
                <a:lnTo>
                  <a:pt x="0" y="0"/>
                </a:lnTo>
                <a:lnTo>
                  <a:pt x="0" y="303415"/>
                </a:lnTo>
                <a:lnTo>
                  <a:pt x="261010" y="303415"/>
                </a:lnTo>
                <a:lnTo>
                  <a:pt x="26101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3094" y="3951976"/>
            <a:ext cx="261620" cy="82550"/>
          </a:xfrm>
          <a:custGeom>
            <a:avLst/>
            <a:gdLst/>
            <a:ahLst/>
            <a:cxnLst/>
            <a:rect l="l" t="t" r="r" b="b"/>
            <a:pathLst>
              <a:path w="261620" h="82550">
                <a:moveTo>
                  <a:pt x="261010" y="0"/>
                </a:moveTo>
                <a:lnTo>
                  <a:pt x="0" y="0"/>
                </a:lnTo>
                <a:lnTo>
                  <a:pt x="0" y="82304"/>
                </a:lnTo>
                <a:lnTo>
                  <a:pt x="261010" y="82304"/>
                </a:lnTo>
                <a:lnTo>
                  <a:pt x="26101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1156" y="3879989"/>
            <a:ext cx="261620" cy="154305"/>
          </a:xfrm>
          <a:custGeom>
            <a:avLst/>
            <a:gdLst/>
            <a:ahLst/>
            <a:cxnLst/>
            <a:rect l="l" t="t" r="r" b="b"/>
            <a:pathLst>
              <a:path w="261620" h="154304">
                <a:moveTo>
                  <a:pt x="261010" y="0"/>
                </a:moveTo>
                <a:lnTo>
                  <a:pt x="0" y="0"/>
                </a:lnTo>
                <a:lnTo>
                  <a:pt x="0" y="154292"/>
                </a:lnTo>
                <a:lnTo>
                  <a:pt x="261010" y="154292"/>
                </a:lnTo>
                <a:lnTo>
                  <a:pt x="26101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419" y="2578607"/>
            <a:ext cx="260985" cy="1456055"/>
          </a:xfrm>
          <a:custGeom>
            <a:avLst/>
            <a:gdLst/>
            <a:ahLst/>
            <a:cxnLst/>
            <a:rect l="l" t="t" r="r" b="b"/>
            <a:pathLst>
              <a:path w="260984" h="1456054">
                <a:moveTo>
                  <a:pt x="260604" y="0"/>
                </a:moveTo>
                <a:lnTo>
                  <a:pt x="0" y="0"/>
                </a:lnTo>
                <a:lnTo>
                  <a:pt x="0" y="1455673"/>
                </a:lnTo>
                <a:lnTo>
                  <a:pt x="260604" y="1455673"/>
                </a:lnTo>
                <a:lnTo>
                  <a:pt x="260604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0720" y="3262884"/>
            <a:ext cx="260985" cy="771525"/>
          </a:xfrm>
          <a:custGeom>
            <a:avLst/>
            <a:gdLst/>
            <a:ahLst/>
            <a:cxnLst/>
            <a:rect l="l" t="t" r="r" b="b"/>
            <a:pathLst>
              <a:path w="260985" h="771525">
                <a:moveTo>
                  <a:pt x="260604" y="0"/>
                </a:moveTo>
                <a:lnTo>
                  <a:pt x="0" y="0"/>
                </a:lnTo>
                <a:lnTo>
                  <a:pt x="0" y="771397"/>
                </a:lnTo>
                <a:lnTo>
                  <a:pt x="260604" y="771397"/>
                </a:lnTo>
                <a:lnTo>
                  <a:pt x="260604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99092" y="3998976"/>
            <a:ext cx="260985" cy="35560"/>
          </a:xfrm>
          <a:custGeom>
            <a:avLst/>
            <a:gdLst/>
            <a:ahLst/>
            <a:cxnLst/>
            <a:rect l="l" t="t" r="r" b="b"/>
            <a:pathLst>
              <a:path w="260984" h="35560">
                <a:moveTo>
                  <a:pt x="260603" y="0"/>
                </a:moveTo>
                <a:lnTo>
                  <a:pt x="0" y="0"/>
                </a:lnTo>
                <a:lnTo>
                  <a:pt x="0" y="35306"/>
                </a:lnTo>
                <a:lnTo>
                  <a:pt x="260603" y="35306"/>
                </a:lnTo>
                <a:lnTo>
                  <a:pt x="260603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4024" y="2729483"/>
            <a:ext cx="260985" cy="1304925"/>
          </a:xfrm>
          <a:custGeom>
            <a:avLst/>
            <a:gdLst/>
            <a:ahLst/>
            <a:cxnLst/>
            <a:rect l="l" t="t" r="r" b="b"/>
            <a:pathLst>
              <a:path w="260984" h="1304925">
                <a:moveTo>
                  <a:pt x="260603" y="0"/>
                </a:moveTo>
                <a:lnTo>
                  <a:pt x="0" y="0"/>
                </a:lnTo>
                <a:lnTo>
                  <a:pt x="0" y="1304797"/>
                </a:lnTo>
                <a:lnTo>
                  <a:pt x="260603" y="1304797"/>
                </a:lnTo>
                <a:lnTo>
                  <a:pt x="26060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1323" y="3534155"/>
            <a:ext cx="262255" cy="500380"/>
          </a:xfrm>
          <a:custGeom>
            <a:avLst/>
            <a:gdLst/>
            <a:ahLst/>
            <a:cxnLst/>
            <a:rect l="l" t="t" r="r" b="b"/>
            <a:pathLst>
              <a:path w="262255" h="500379">
                <a:moveTo>
                  <a:pt x="262127" y="0"/>
                </a:moveTo>
                <a:lnTo>
                  <a:pt x="0" y="0"/>
                </a:lnTo>
                <a:lnTo>
                  <a:pt x="0" y="500126"/>
                </a:lnTo>
                <a:lnTo>
                  <a:pt x="262127" y="500126"/>
                </a:lnTo>
                <a:lnTo>
                  <a:pt x="262127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0147" y="3657600"/>
            <a:ext cx="260985" cy="377190"/>
          </a:xfrm>
          <a:custGeom>
            <a:avLst/>
            <a:gdLst/>
            <a:ahLst/>
            <a:cxnLst/>
            <a:rect l="l" t="t" r="r" b="b"/>
            <a:pathLst>
              <a:path w="260985" h="377189">
                <a:moveTo>
                  <a:pt x="260603" y="0"/>
                </a:moveTo>
                <a:lnTo>
                  <a:pt x="0" y="0"/>
                </a:lnTo>
                <a:lnTo>
                  <a:pt x="0" y="376681"/>
                </a:lnTo>
                <a:lnTo>
                  <a:pt x="260603" y="376681"/>
                </a:lnTo>
                <a:lnTo>
                  <a:pt x="26060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7447" y="3689603"/>
            <a:ext cx="262255" cy="344805"/>
          </a:xfrm>
          <a:custGeom>
            <a:avLst/>
            <a:gdLst/>
            <a:ahLst/>
            <a:cxnLst/>
            <a:rect l="l" t="t" r="r" b="b"/>
            <a:pathLst>
              <a:path w="262254" h="344804">
                <a:moveTo>
                  <a:pt x="262127" y="0"/>
                </a:moveTo>
                <a:lnTo>
                  <a:pt x="0" y="0"/>
                </a:lnTo>
                <a:lnTo>
                  <a:pt x="0" y="344678"/>
                </a:lnTo>
                <a:lnTo>
                  <a:pt x="262127" y="344678"/>
                </a:lnTo>
                <a:lnTo>
                  <a:pt x="262127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6271" y="3576828"/>
            <a:ext cx="260985" cy="457834"/>
          </a:xfrm>
          <a:custGeom>
            <a:avLst/>
            <a:gdLst/>
            <a:ahLst/>
            <a:cxnLst/>
            <a:rect l="l" t="t" r="r" b="b"/>
            <a:pathLst>
              <a:path w="260985" h="457835">
                <a:moveTo>
                  <a:pt x="260603" y="0"/>
                </a:moveTo>
                <a:lnTo>
                  <a:pt x="0" y="0"/>
                </a:lnTo>
                <a:lnTo>
                  <a:pt x="0" y="457454"/>
                </a:lnTo>
                <a:lnTo>
                  <a:pt x="260603" y="457454"/>
                </a:lnTo>
                <a:lnTo>
                  <a:pt x="26060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43571" y="3982211"/>
            <a:ext cx="262255" cy="52069"/>
          </a:xfrm>
          <a:custGeom>
            <a:avLst/>
            <a:gdLst/>
            <a:ahLst/>
            <a:cxnLst/>
            <a:rect l="l" t="t" r="r" b="b"/>
            <a:pathLst>
              <a:path w="262254" h="52070">
                <a:moveTo>
                  <a:pt x="262127" y="0"/>
                </a:moveTo>
                <a:lnTo>
                  <a:pt x="0" y="0"/>
                </a:lnTo>
                <a:lnTo>
                  <a:pt x="0" y="52069"/>
                </a:lnTo>
                <a:lnTo>
                  <a:pt x="262127" y="52069"/>
                </a:lnTo>
                <a:lnTo>
                  <a:pt x="262127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02395" y="3950208"/>
            <a:ext cx="260985" cy="84455"/>
          </a:xfrm>
          <a:custGeom>
            <a:avLst/>
            <a:gdLst/>
            <a:ahLst/>
            <a:cxnLst/>
            <a:rect l="l" t="t" r="r" b="b"/>
            <a:pathLst>
              <a:path w="260984" h="84454">
                <a:moveTo>
                  <a:pt x="260603" y="0"/>
                </a:moveTo>
                <a:lnTo>
                  <a:pt x="0" y="0"/>
                </a:lnTo>
                <a:lnTo>
                  <a:pt x="0" y="84074"/>
                </a:lnTo>
                <a:lnTo>
                  <a:pt x="260603" y="84074"/>
                </a:lnTo>
                <a:lnTo>
                  <a:pt x="26060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59695" y="3904488"/>
            <a:ext cx="262255" cy="130175"/>
          </a:xfrm>
          <a:custGeom>
            <a:avLst/>
            <a:gdLst/>
            <a:ahLst/>
            <a:cxnLst/>
            <a:rect l="l" t="t" r="r" b="b"/>
            <a:pathLst>
              <a:path w="262254" h="130175">
                <a:moveTo>
                  <a:pt x="262127" y="0"/>
                </a:moveTo>
                <a:lnTo>
                  <a:pt x="0" y="0"/>
                </a:lnTo>
                <a:lnTo>
                  <a:pt x="0" y="129793"/>
                </a:lnTo>
                <a:lnTo>
                  <a:pt x="262127" y="129793"/>
                </a:lnTo>
                <a:lnTo>
                  <a:pt x="262127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18519" y="3953255"/>
            <a:ext cx="260985" cy="81280"/>
          </a:xfrm>
          <a:custGeom>
            <a:avLst/>
            <a:gdLst/>
            <a:ahLst/>
            <a:cxnLst/>
            <a:rect l="l" t="t" r="r" b="b"/>
            <a:pathLst>
              <a:path w="260984" h="81279">
                <a:moveTo>
                  <a:pt x="260603" y="0"/>
                </a:moveTo>
                <a:lnTo>
                  <a:pt x="0" y="0"/>
                </a:lnTo>
                <a:lnTo>
                  <a:pt x="0" y="81026"/>
                </a:lnTo>
                <a:lnTo>
                  <a:pt x="260603" y="81026"/>
                </a:lnTo>
                <a:lnTo>
                  <a:pt x="26060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4627" y="2255520"/>
            <a:ext cx="260985" cy="1779270"/>
          </a:xfrm>
          <a:custGeom>
            <a:avLst/>
            <a:gdLst/>
            <a:ahLst/>
            <a:cxnLst/>
            <a:rect l="l" t="t" r="r" b="b"/>
            <a:pathLst>
              <a:path w="260984" h="1779270">
                <a:moveTo>
                  <a:pt x="260603" y="0"/>
                </a:moveTo>
                <a:lnTo>
                  <a:pt x="0" y="0"/>
                </a:lnTo>
                <a:lnTo>
                  <a:pt x="0" y="1778761"/>
                </a:lnTo>
                <a:lnTo>
                  <a:pt x="260603" y="1778761"/>
                </a:lnTo>
                <a:lnTo>
                  <a:pt x="26060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73451" y="3776471"/>
            <a:ext cx="260985" cy="257810"/>
          </a:xfrm>
          <a:custGeom>
            <a:avLst/>
            <a:gdLst/>
            <a:ahLst/>
            <a:cxnLst/>
            <a:rect l="l" t="t" r="r" b="b"/>
            <a:pathLst>
              <a:path w="260985" h="257810">
                <a:moveTo>
                  <a:pt x="260604" y="0"/>
                </a:moveTo>
                <a:lnTo>
                  <a:pt x="0" y="0"/>
                </a:lnTo>
                <a:lnTo>
                  <a:pt x="0" y="257809"/>
                </a:lnTo>
                <a:lnTo>
                  <a:pt x="260604" y="257809"/>
                </a:lnTo>
                <a:lnTo>
                  <a:pt x="260604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0752" y="3832859"/>
            <a:ext cx="260985" cy="201930"/>
          </a:xfrm>
          <a:custGeom>
            <a:avLst/>
            <a:gdLst/>
            <a:ahLst/>
            <a:cxnLst/>
            <a:rect l="l" t="t" r="r" b="b"/>
            <a:pathLst>
              <a:path w="260985" h="201929">
                <a:moveTo>
                  <a:pt x="260603" y="0"/>
                </a:moveTo>
                <a:lnTo>
                  <a:pt x="0" y="0"/>
                </a:lnTo>
                <a:lnTo>
                  <a:pt x="0" y="201421"/>
                </a:lnTo>
                <a:lnTo>
                  <a:pt x="260603" y="201421"/>
                </a:lnTo>
                <a:lnTo>
                  <a:pt x="26060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89576" y="3825240"/>
            <a:ext cx="260985" cy="209550"/>
          </a:xfrm>
          <a:custGeom>
            <a:avLst/>
            <a:gdLst/>
            <a:ahLst/>
            <a:cxnLst/>
            <a:rect l="l" t="t" r="r" b="b"/>
            <a:pathLst>
              <a:path w="260985" h="209550">
                <a:moveTo>
                  <a:pt x="260603" y="0"/>
                </a:moveTo>
                <a:lnTo>
                  <a:pt x="0" y="0"/>
                </a:lnTo>
                <a:lnTo>
                  <a:pt x="0" y="209042"/>
                </a:lnTo>
                <a:lnTo>
                  <a:pt x="260603" y="209042"/>
                </a:lnTo>
                <a:lnTo>
                  <a:pt x="26060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6876" y="3564635"/>
            <a:ext cx="260985" cy="469900"/>
          </a:xfrm>
          <a:custGeom>
            <a:avLst/>
            <a:gdLst/>
            <a:ahLst/>
            <a:cxnLst/>
            <a:rect l="l" t="t" r="r" b="b"/>
            <a:pathLst>
              <a:path w="260984" h="469900">
                <a:moveTo>
                  <a:pt x="260603" y="0"/>
                </a:moveTo>
                <a:lnTo>
                  <a:pt x="0" y="0"/>
                </a:lnTo>
                <a:lnTo>
                  <a:pt x="0" y="469645"/>
                </a:lnTo>
                <a:lnTo>
                  <a:pt x="260603" y="469645"/>
                </a:lnTo>
                <a:lnTo>
                  <a:pt x="26060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05700" y="3802379"/>
            <a:ext cx="260985" cy="232410"/>
          </a:xfrm>
          <a:custGeom>
            <a:avLst/>
            <a:gdLst/>
            <a:ahLst/>
            <a:cxnLst/>
            <a:rect l="l" t="t" r="r" b="b"/>
            <a:pathLst>
              <a:path w="260984" h="232410">
                <a:moveTo>
                  <a:pt x="260603" y="0"/>
                </a:moveTo>
                <a:lnTo>
                  <a:pt x="0" y="0"/>
                </a:lnTo>
                <a:lnTo>
                  <a:pt x="0" y="231902"/>
                </a:lnTo>
                <a:lnTo>
                  <a:pt x="260603" y="231902"/>
                </a:lnTo>
                <a:lnTo>
                  <a:pt x="26060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63000" y="3893820"/>
            <a:ext cx="260985" cy="140970"/>
          </a:xfrm>
          <a:custGeom>
            <a:avLst/>
            <a:gdLst/>
            <a:ahLst/>
            <a:cxnLst/>
            <a:rect l="l" t="t" r="r" b="b"/>
            <a:pathLst>
              <a:path w="260984" h="140970">
                <a:moveTo>
                  <a:pt x="260603" y="0"/>
                </a:moveTo>
                <a:lnTo>
                  <a:pt x="0" y="0"/>
                </a:lnTo>
                <a:lnTo>
                  <a:pt x="0" y="140461"/>
                </a:lnTo>
                <a:lnTo>
                  <a:pt x="260603" y="140461"/>
                </a:lnTo>
                <a:lnTo>
                  <a:pt x="26060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21823" y="3950208"/>
            <a:ext cx="260985" cy="84455"/>
          </a:xfrm>
          <a:custGeom>
            <a:avLst/>
            <a:gdLst/>
            <a:ahLst/>
            <a:cxnLst/>
            <a:rect l="l" t="t" r="r" b="b"/>
            <a:pathLst>
              <a:path w="260984" h="84454">
                <a:moveTo>
                  <a:pt x="260603" y="0"/>
                </a:moveTo>
                <a:lnTo>
                  <a:pt x="0" y="0"/>
                </a:lnTo>
                <a:lnTo>
                  <a:pt x="0" y="84074"/>
                </a:lnTo>
                <a:lnTo>
                  <a:pt x="260603" y="84074"/>
                </a:lnTo>
                <a:lnTo>
                  <a:pt x="26060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17043" y="1912873"/>
            <a:ext cx="11661140" cy="2183765"/>
            <a:chOff x="117043" y="1912873"/>
            <a:chExt cx="11661140" cy="2183765"/>
          </a:xfrm>
        </p:grpSpPr>
        <p:sp>
          <p:nvSpPr>
            <p:cNvPr id="33" name="object 33"/>
            <p:cNvSpPr/>
            <p:nvPr/>
          </p:nvSpPr>
          <p:spPr>
            <a:xfrm>
              <a:off x="419646" y="1997582"/>
              <a:ext cx="35560" cy="2037080"/>
            </a:xfrm>
            <a:custGeom>
              <a:avLst/>
              <a:gdLst/>
              <a:ahLst/>
              <a:cxnLst/>
              <a:rect l="l" t="t" r="r" b="b"/>
              <a:pathLst>
                <a:path w="35559" h="2037079">
                  <a:moveTo>
                    <a:pt x="35560" y="2036698"/>
                  </a:moveTo>
                  <a:lnTo>
                    <a:pt x="35560" y="0"/>
                  </a:lnTo>
                </a:path>
                <a:path w="35559" h="2037079">
                  <a:moveTo>
                    <a:pt x="0" y="2036698"/>
                  </a:moveTo>
                  <a:lnTo>
                    <a:pt x="35560" y="2036698"/>
                  </a:lnTo>
                </a:path>
                <a:path w="35559" h="2037079">
                  <a:moveTo>
                    <a:pt x="0" y="1833752"/>
                  </a:moveTo>
                  <a:lnTo>
                    <a:pt x="35560" y="1833752"/>
                  </a:lnTo>
                </a:path>
                <a:path w="35559" h="2037079">
                  <a:moveTo>
                    <a:pt x="0" y="1629536"/>
                  </a:moveTo>
                  <a:lnTo>
                    <a:pt x="35560" y="1629536"/>
                  </a:lnTo>
                </a:path>
                <a:path w="35559" h="2037079">
                  <a:moveTo>
                    <a:pt x="0" y="1425320"/>
                  </a:moveTo>
                  <a:lnTo>
                    <a:pt x="35560" y="1425320"/>
                  </a:lnTo>
                </a:path>
                <a:path w="35559" h="2037079">
                  <a:moveTo>
                    <a:pt x="0" y="1222628"/>
                  </a:moveTo>
                  <a:lnTo>
                    <a:pt x="35560" y="1222628"/>
                  </a:lnTo>
                </a:path>
                <a:path w="35559" h="2037079">
                  <a:moveTo>
                    <a:pt x="0" y="1018413"/>
                  </a:moveTo>
                  <a:lnTo>
                    <a:pt x="35560" y="1018413"/>
                  </a:lnTo>
                </a:path>
                <a:path w="35559" h="2037079">
                  <a:moveTo>
                    <a:pt x="0" y="814196"/>
                  </a:moveTo>
                  <a:lnTo>
                    <a:pt x="35560" y="814196"/>
                  </a:lnTo>
                </a:path>
                <a:path w="35559" h="2037079">
                  <a:moveTo>
                    <a:pt x="0" y="611504"/>
                  </a:moveTo>
                  <a:lnTo>
                    <a:pt x="35560" y="611504"/>
                  </a:lnTo>
                </a:path>
                <a:path w="35559" h="2037079">
                  <a:moveTo>
                    <a:pt x="0" y="407288"/>
                  </a:moveTo>
                  <a:lnTo>
                    <a:pt x="35560" y="407288"/>
                  </a:lnTo>
                </a:path>
                <a:path w="35559" h="2037079">
                  <a:moveTo>
                    <a:pt x="0" y="203072"/>
                  </a:moveTo>
                  <a:lnTo>
                    <a:pt x="35560" y="203072"/>
                  </a:lnTo>
                </a:path>
                <a:path w="35559" h="2037079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5206" y="4034281"/>
              <a:ext cx="11322685" cy="0"/>
            </a:xfrm>
            <a:custGeom>
              <a:avLst/>
              <a:gdLst/>
              <a:ahLst/>
              <a:cxnLst/>
              <a:rect l="l" t="t" r="r" b="b"/>
              <a:pathLst>
                <a:path w="11322685">
                  <a:moveTo>
                    <a:pt x="0" y="0"/>
                  </a:moveTo>
                  <a:lnTo>
                    <a:pt x="113226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941" y="2267407"/>
              <a:ext cx="213055" cy="2548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2977" y="2951987"/>
              <a:ext cx="294894" cy="2545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4342" y="3126993"/>
              <a:ext cx="285750" cy="2545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9483" y="3234816"/>
              <a:ext cx="294893" cy="2545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0531" y="3420109"/>
              <a:ext cx="228600" cy="2545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61581" y="3641470"/>
              <a:ext cx="210311" cy="2545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21294" y="3569461"/>
              <a:ext cx="204216" cy="2545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84181" y="3687825"/>
              <a:ext cx="185927" cy="2545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2675" y="2418029"/>
              <a:ext cx="304038" cy="2548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48534" y="3224148"/>
              <a:ext cx="281177" cy="25450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20440" y="3347338"/>
              <a:ext cx="240029" cy="2545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87772" y="3378961"/>
              <a:ext cx="212598" cy="2545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24626" y="3266185"/>
              <a:ext cx="278891" cy="2545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28661" y="3671061"/>
              <a:ext cx="188975" cy="2545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0755" y="3639311"/>
              <a:ext cx="210311" cy="2545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43516" y="3593591"/>
              <a:ext cx="195072" cy="2545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97514" y="3642613"/>
              <a:ext cx="210311" cy="2545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728" y="1944623"/>
              <a:ext cx="279349" cy="2545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28061" y="3465271"/>
              <a:ext cx="228600" cy="2548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77106" y="3522598"/>
              <a:ext cx="256032" cy="25450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35296" y="3514978"/>
              <a:ext cx="256032" cy="25450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84341" y="3252800"/>
              <a:ext cx="281178" cy="25481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79106" y="3492372"/>
              <a:ext cx="173735" cy="25450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52661" y="3583254"/>
              <a:ext cx="167640" cy="2548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00182" y="3640200"/>
              <a:ext cx="210311" cy="25450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4274" y="3949903"/>
              <a:ext cx="198881" cy="14660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1051" y="3746245"/>
              <a:ext cx="221488" cy="1463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1543" y="3542664"/>
              <a:ext cx="247904" cy="1463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324" y="3338829"/>
              <a:ext cx="249936" cy="1463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4838" y="3135121"/>
              <a:ext cx="256032" cy="1463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0019" y="2931540"/>
              <a:ext cx="249936" cy="14630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9105" y="2727705"/>
              <a:ext cx="249936" cy="1463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6115" y="2523997"/>
              <a:ext cx="241808" cy="1463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057" y="2320416"/>
              <a:ext cx="253999" cy="1463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9105" y="2116581"/>
              <a:ext cx="249936" cy="1463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7043" y="1912873"/>
              <a:ext cx="287655" cy="146303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49198" y="4159630"/>
            <a:ext cx="737616" cy="254507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1739519" y="4159630"/>
            <a:ext cx="1274445" cy="1271905"/>
            <a:chOff x="1739519" y="4159630"/>
            <a:chExt cx="1274445" cy="1271905"/>
          </a:xfrm>
        </p:grpSpPr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39519" y="4159630"/>
              <a:ext cx="1274064" cy="25450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85772" y="4413453"/>
              <a:ext cx="792480" cy="25481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77898" y="4668265"/>
              <a:ext cx="802995" cy="2545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29689" y="4922519"/>
              <a:ext cx="1094359" cy="25450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38858" y="5176469"/>
              <a:ext cx="684085" cy="254812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295522" y="4159630"/>
            <a:ext cx="698423" cy="254507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4242815" y="4159630"/>
            <a:ext cx="1306195" cy="763270"/>
            <a:chOff x="4242815" y="4159630"/>
            <a:chExt cx="1306195" cy="763270"/>
          </a:xfrm>
        </p:grpSpPr>
        <p:pic>
          <p:nvPicPr>
            <p:cNvPr id="80" name="object 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31842" y="4159630"/>
              <a:ext cx="1129931" cy="25450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42815" y="4413453"/>
              <a:ext cx="1305814" cy="25481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75098" y="4668265"/>
              <a:ext cx="844905" cy="254507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916803" y="4159630"/>
            <a:ext cx="480974" cy="25450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955535" y="4159630"/>
            <a:ext cx="924026" cy="254507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8100948" y="4159630"/>
            <a:ext cx="1128395" cy="1017905"/>
            <a:chOff x="8100948" y="4159630"/>
            <a:chExt cx="1128395" cy="1017905"/>
          </a:xfrm>
        </p:grpSpPr>
        <p:pic>
          <p:nvPicPr>
            <p:cNvPr id="86" name="object 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328913" y="4159630"/>
              <a:ext cx="696683" cy="25450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00948" y="4413453"/>
              <a:ext cx="1128268" cy="25481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180577" y="4668265"/>
              <a:ext cx="971550" cy="25450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397874" y="4922519"/>
              <a:ext cx="539927" cy="254507"/>
            </a:xfrm>
            <a:prstGeom prst="rect">
              <a:avLst/>
            </a:prstGeom>
          </p:spPr>
        </p:pic>
      </p:grpSp>
      <p:pic>
        <p:nvPicPr>
          <p:cNvPr id="90" name="object 9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332976" y="4159630"/>
            <a:ext cx="1198511" cy="254507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582020" y="4159630"/>
            <a:ext cx="1218438" cy="254507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4933315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100828" y="5362346"/>
            <a:ext cx="512063" cy="254508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5690108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5857621" y="5362346"/>
            <a:ext cx="554494" cy="254508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6481953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9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649846" y="5362346"/>
            <a:ext cx="541324" cy="254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14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6161" y="0"/>
            <a:ext cx="11843385" cy="1366520"/>
            <a:chOff x="226161" y="0"/>
            <a:chExt cx="11843385" cy="1366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" y="0"/>
              <a:ext cx="6951980" cy="543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6976" y="0"/>
              <a:ext cx="313181" cy="5434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5764" y="0"/>
              <a:ext cx="585216" cy="543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0207" y="0"/>
              <a:ext cx="1859406" cy="543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6486" y="52705"/>
              <a:ext cx="606298" cy="472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96169" y="52705"/>
              <a:ext cx="285750" cy="4724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6669" y="52705"/>
              <a:ext cx="1832355" cy="4724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161" y="464184"/>
              <a:ext cx="2128774" cy="472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6032" y="464184"/>
              <a:ext cx="990599" cy="472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7573" y="464184"/>
              <a:ext cx="176479" cy="472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05301" y="410844"/>
              <a:ext cx="8764143" cy="5440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161" y="822020"/>
              <a:ext cx="4319651" cy="5443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22393" y="983945"/>
              <a:ext cx="6238875" cy="32796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66597" y="1899539"/>
            <a:ext cx="10753090" cy="3022600"/>
            <a:chOff x="666597" y="1899539"/>
            <a:chExt cx="10753090" cy="3022600"/>
          </a:xfrm>
        </p:grpSpPr>
        <p:sp>
          <p:nvSpPr>
            <p:cNvPr id="19" name="object 19"/>
            <p:cNvSpPr/>
            <p:nvPr/>
          </p:nvSpPr>
          <p:spPr>
            <a:xfrm>
              <a:off x="8497188" y="4303166"/>
              <a:ext cx="617855" cy="556260"/>
            </a:xfrm>
            <a:custGeom>
              <a:avLst/>
              <a:gdLst/>
              <a:ahLst/>
              <a:cxnLst/>
              <a:rect l="l" t="t" r="r" b="b"/>
              <a:pathLst>
                <a:path w="617854" h="556260">
                  <a:moveTo>
                    <a:pt x="617740" y="0"/>
                  </a:moveTo>
                  <a:lnTo>
                    <a:pt x="0" y="0"/>
                  </a:lnTo>
                  <a:lnTo>
                    <a:pt x="0" y="556107"/>
                  </a:lnTo>
                  <a:lnTo>
                    <a:pt x="617740" y="556107"/>
                  </a:lnTo>
                  <a:lnTo>
                    <a:pt x="617740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39248" y="2210562"/>
              <a:ext cx="617855" cy="2649220"/>
            </a:xfrm>
            <a:custGeom>
              <a:avLst/>
              <a:gdLst/>
              <a:ahLst/>
              <a:cxnLst/>
              <a:rect l="l" t="t" r="r" b="b"/>
              <a:pathLst>
                <a:path w="617854" h="2649220">
                  <a:moveTo>
                    <a:pt x="617740" y="0"/>
                  </a:moveTo>
                  <a:lnTo>
                    <a:pt x="0" y="0"/>
                  </a:lnTo>
                  <a:lnTo>
                    <a:pt x="0" y="2648712"/>
                  </a:lnTo>
                  <a:lnTo>
                    <a:pt x="617740" y="2648712"/>
                  </a:lnTo>
                  <a:lnTo>
                    <a:pt x="6177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8572" y="2958083"/>
              <a:ext cx="5844540" cy="1901189"/>
            </a:xfrm>
            <a:custGeom>
              <a:avLst/>
              <a:gdLst/>
              <a:ahLst/>
              <a:cxnLst/>
              <a:rect l="l" t="t" r="r" b="b"/>
              <a:pathLst>
                <a:path w="5844540" h="1901189">
                  <a:moveTo>
                    <a:pt x="618744" y="0"/>
                  </a:moveTo>
                  <a:lnTo>
                    <a:pt x="0" y="0"/>
                  </a:lnTo>
                  <a:lnTo>
                    <a:pt x="0" y="1901190"/>
                  </a:lnTo>
                  <a:lnTo>
                    <a:pt x="618744" y="1901190"/>
                  </a:lnTo>
                  <a:lnTo>
                    <a:pt x="618744" y="0"/>
                  </a:lnTo>
                  <a:close/>
                </a:path>
                <a:path w="5844540" h="1901189">
                  <a:moveTo>
                    <a:pt x="2360676" y="396240"/>
                  </a:moveTo>
                  <a:lnTo>
                    <a:pt x="1741919" y="396240"/>
                  </a:lnTo>
                  <a:lnTo>
                    <a:pt x="1741919" y="1901190"/>
                  </a:lnTo>
                  <a:lnTo>
                    <a:pt x="2360676" y="1901190"/>
                  </a:lnTo>
                  <a:lnTo>
                    <a:pt x="2360676" y="396240"/>
                  </a:lnTo>
                  <a:close/>
                </a:path>
                <a:path w="5844540" h="1901189">
                  <a:moveTo>
                    <a:pt x="4102608" y="716280"/>
                  </a:moveTo>
                  <a:lnTo>
                    <a:pt x="3483864" y="716280"/>
                  </a:lnTo>
                  <a:lnTo>
                    <a:pt x="3483864" y="1901190"/>
                  </a:lnTo>
                  <a:lnTo>
                    <a:pt x="4102608" y="1901190"/>
                  </a:lnTo>
                  <a:lnTo>
                    <a:pt x="4102608" y="716280"/>
                  </a:lnTo>
                  <a:close/>
                </a:path>
                <a:path w="5844540" h="1901189">
                  <a:moveTo>
                    <a:pt x="5844540" y="1304544"/>
                  </a:moveTo>
                  <a:lnTo>
                    <a:pt x="5227320" y="1304544"/>
                  </a:lnTo>
                  <a:lnTo>
                    <a:pt x="5227320" y="1901190"/>
                  </a:lnTo>
                  <a:lnTo>
                    <a:pt x="5844540" y="1901190"/>
                  </a:lnTo>
                  <a:lnTo>
                    <a:pt x="5844540" y="1304544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6927" y="1995805"/>
              <a:ext cx="10452735" cy="2863850"/>
            </a:xfrm>
            <a:custGeom>
              <a:avLst/>
              <a:gdLst/>
              <a:ahLst/>
              <a:cxnLst/>
              <a:rect l="l" t="t" r="r" b="b"/>
              <a:pathLst>
                <a:path w="10452735" h="2863850">
                  <a:moveTo>
                    <a:pt x="0" y="2863469"/>
                  </a:moveTo>
                  <a:lnTo>
                    <a:pt x="0" y="0"/>
                  </a:lnTo>
                </a:path>
                <a:path w="10452735" h="2863850">
                  <a:moveTo>
                    <a:pt x="0" y="2863469"/>
                  </a:moveTo>
                  <a:lnTo>
                    <a:pt x="10452150" y="286346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49297" y="2647823"/>
              <a:ext cx="265175" cy="2545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05199" y="3043682"/>
              <a:ext cx="226313" cy="2545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1958" y="3363798"/>
              <a:ext cx="212598" cy="254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4083" y="3952062"/>
              <a:ext cx="204216" cy="2548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56268" y="3992626"/>
              <a:ext cx="204216" cy="254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60481" y="1899539"/>
              <a:ext cx="267461" cy="254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6033" y="4775022"/>
              <a:ext cx="198882" cy="1466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6091" y="4417187"/>
              <a:ext cx="185166" cy="1463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2810" y="4059047"/>
              <a:ext cx="221488" cy="1463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2868" y="3701161"/>
              <a:ext cx="207264" cy="1463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3303" y="3343021"/>
              <a:ext cx="247904" cy="1463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3361" y="2985262"/>
              <a:ext cx="233679" cy="1463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2083" y="2627122"/>
              <a:ext cx="249935" cy="1463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2142" y="2269236"/>
              <a:ext cx="235712" cy="1463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6597" y="1911096"/>
              <a:ext cx="256031" cy="146303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59357" y="4984750"/>
            <a:ext cx="833501" cy="25450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040379" y="4984750"/>
            <a:ext cx="1152880" cy="25450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803902" y="4984750"/>
            <a:ext cx="1118006" cy="25450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576059" y="4984750"/>
            <a:ext cx="1043635" cy="25450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373109" y="4984750"/>
            <a:ext cx="934186" cy="25450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020045" y="4984750"/>
            <a:ext cx="1165428" cy="25450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7782" y="5942990"/>
            <a:ext cx="2125980" cy="146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15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0888" y="193294"/>
            <a:ext cx="11658600" cy="582295"/>
            <a:chOff x="100888" y="193294"/>
            <a:chExt cx="11658600" cy="5822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88" y="193294"/>
              <a:ext cx="2840355" cy="582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3458" y="193294"/>
              <a:ext cx="2405252" cy="5821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2092" y="193294"/>
              <a:ext cx="1026794" cy="5821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3633" y="193294"/>
              <a:ext cx="1090663" cy="582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1189" y="193294"/>
              <a:ext cx="4777740" cy="58216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76655" y="1714245"/>
            <a:ext cx="10753090" cy="3103880"/>
            <a:chOff x="676655" y="1714245"/>
            <a:chExt cx="10753090" cy="3103880"/>
          </a:xfrm>
        </p:grpSpPr>
        <p:sp>
          <p:nvSpPr>
            <p:cNvPr id="11" name="object 11"/>
            <p:cNvSpPr/>
            <p:nvPr/>
          </p:nvSpPr>
          <p:spPr>
            <a:xfrm>
              <a:off x="1179576" y="3194303"/>
              <a:ext cx="8933815" cy="1561465"/>
            </a:xfrm>
            <a:custGeom>
              <a:avLst/>
              <a:gdLst/>
              <a:ahLst/>
              <a:cxnLst/>
              <a:rect l="l" t="t" r="r" b="b"/>
              <a:pathLst>
                <a:path w="8933815" h="1561464">
                  <a:moveTo>
                    <a:pt x="222504" y="859536"/>
                  </a:moveTo>
                  <a:lnTo>
                    <a:pt x="0" y="859536"/>
                  </a:lnTo>
                  <a:lnTo>
                    <a:pt x="0" y="1561338"/>
                  </a:lnTo>
                  <a:lnTo>
                    <a:pt x="222504" y="1561338"/>
                  </a:lnTo>
                  <a:lnTo>
                    <a:pt x="222504" y="859536"/>
                  </a:lnTo>
                  <a:close/>
                </a:path>
                <a:path w="8933815" h="1561464">
                  <a:moveTo>
                    <a:pt x="1964436" y="701040"/>
                  </a:moveTo>
                  <a:lnTo>
                    <a:pt x="1741932" y="701040"/>
                  </a:lnTo>
                  <a:lnTo>
                    <a:pt x="1741932" y="1561338"/>
                  </a:lnTo>
                  <a:lnTo>
                    <a:pt x="1964436" y="1561338"/>
                  </a:lnTo>
                  <a:lnTo>
                    <a:pt x="1964436" y="701040"/>
                  </a:lnTo>
                  <a:close/>
                </a:path>
                <a:path w="8933815" h="1561464">
                  <a:moveTo>
                    <a:pt x="3706368" y="882396"/>
                  </a:moveTo>
                  <a:lnTo>
                    <a:pt x="3483864" y="882396"/>
                  </a:lnTo>
                  <a:lnTo>
                    <a:pt x="3483864" y="1561338"/>
                  </a:lnTo>
                  <a:lnTo>
                    <a:pt x="3706368" y="1561338"/>
                  </a:lnTo>
                  <a:lnTo>
                    <a:pt x="3706368" y="882396"/>
                  </a:lnTo>
                  <a:close/>
                </a:path>
                <a:path w="8933815" h="1561464">
                  <a:moveTo>
                    <a:pt x="5449824" y="1199388"/>
                  </a:moveTo>
                  <a:lnTo>
                    <a:pt x="5225796" y="1199388"/>
                  </a:lnTo>
                  <a:lnTo>
                    <a:pt x="5225796" y="1561338"/>
                  </a:lnTo>
                  <a:lnTo>
                    <a:pt x="5449824" y="1561338"/>
                  </a:lnTo>
                  <a:lnTo>
                    <a:pt x="5449824" y="1199388"/>
                  </a:lnTo>
                  <a:close/>
                </a:path>
                <a:path w="8933815" h="1561464">
                  <a:moveTo>
                    <a:pt x="7191134" y="1199349"/>
                  </a:moveTo>
                  <a:lnTo>
                    <a:pt x="6968363" y="1199349"/>
                  </a:lnTo>
                  <a:lnTo>
                    <a:pt x="6968363" y="1561338"/>
                  </a:lnTo>
                  <a:lnTo>
                    <a:pt x="7191134" y="1561338"/>
                  </a:lnTo>
                  <a:lnTo>
                    <a:pt x="7191134" y="1199349"/>
                  </a:lnTo>
                  <a:close/>
                </a:path>
                <a:path w="8933815" h="1561464">
                  <a:moveTo>
                    <a:pt x="8933688" y="0"/>
                  </a:moveTo>
                  <a:lnTo>
                    <a:pt x="8711184" y="0"/>
                  </a:lnTo>
                  <a:lnTo>
                    <a:pt x="8711184" y="1561338"/>
                  </a:lnTo>
                  <a:lnTo>
                    <a:pt x="8933688" y="1561338"/>
                  </a:lnTo>
                  <a:lnTo>
                    <a:pt x="8933688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2080" y="2964179"/>
              <a:ext cx="8933815" cy="1791970"/>
            </a:xfrm>
            <a:custGeom>
              <a:avLst/>
              <a:gdLst/>
              <a:ahLst/>
              <a:cxnLst/>
              <a:rect l="l" t="t" r="r" b="b"/>
              <a:pathLst>
                <a:path w="8933815" h="1791970">
                  <a:moveTo>
                    <a:pt x="224015" y="932688"/>
                  </a:moveTo>
                  <a:lnTo>
                    <a:pt x="0" y="932688"/>
                  </a:lnTo>
                  <a:lnTo>
                    <a:pt x="0" y="1791462"/>
                  </a:lnTo>
                  <a:lnTo>
                    <a:pt x="224015" y="1791462"/>
                  </a:lnTo>
                  <a:lnTo>
                    <a:pt x="224015" y="932688"/>
                  </a:lnTo>
                  <a:close/>
                </a:path>
                <a:path w="8933815" h="1791970">
                  <a:moveTo>
                    <a:pt x="1965960" y="644652"/>
                  </a:moveTo>
                  <a:lnTo>
                    <a:pt x="1741932" y="644652"/>
                  </a:lnTo>
                  <a:lnTo>
                    <a:pt x="1741932" y="1791462"/>
                  </a:lnTo>
                  <a:lnTo>
                    <a:pt x="1965960" y="1791462"/>
                  </a:lnTo>
                  <a:lnTo>
                    <a:pt x="1965960" y="644652"/>
                  </a:lnTo>
                  <a:close/>
                </a:path>
                <a:path w="8933815" h="1791970">
                  <a:moveTo>
                    <a:pt x="3707892" y="1228344"/>
                  </a:moveTo>
                  <a:lnTo>
                    <a:pt x="3483864" y="1228344"/>
                  </a:lnTo>
                  <a:lnTo>
                    <a:pt x="3483864" y="1791462"/>
                  </a:lnTo>
                  <a:lnTo>
                    <a:pt x="3707892" y="1791462"/>
                  </a:lnTo>
                  <a:lnTo>
                    <a:pt x="3707892" y="1228344"/>
                  </a:lnTo>
                  <a:close/>
                </a:path>
                <a:path w="8933815" h="1791970">
                  <a:moveTo>
                    <a:pt x="5449824" y="1335024"/>
                  </a:moveTo>
                  <a:lnTo>
                    <a:pt x="5227320" y="1335024"/>
                  </a:lnTo>
                  <a:lnTo>
                    <a:pt x="5227320" y="1791462"/>
                  </a:lnTo>
                  <a:lnTo>
                    <a:pt x="5449824" y="1791462"/>
                  </a:lnTo>
                  <a:lnTo>
                    <a:pt x="5449824" y="1335024"/>
                  </a:lnTo>
                  <a:close/>
                </a:path>
                <a:path w="8933815" h="1791970">
                  <a:moveTo>
                    <a:pt x="7191756" y="1240536"/>
                  </a:moveTo>
                  <a:lnTo>
                    <a:pt x="6969252" y="1240536"/>
                  </a:lnTo>
                  <a:lnTo>
                    <a:pt x="6969252" y="1791462"/>
                  </a:lnTo>
                  <a:lnTo>
                    <a:pt x="7191756" y="1791462"/>
                  </a:lnTo>
                  <a:lnTo>
                    <a:pt x="7191756" y="1240536"/>
                  </a:lnTo>
                  <a:close/>
                </a:path>
                <a:path w="8933815" h="1791970">
                  <a:moveTo>
                    <a:pt x="8933688" y="0"/>
                  </a:moveTo>
                  <a:lnTo>
                    <a:pt x="8711184" y="0"/>
                  </a:lnTo>
                  <a:lnTo>
                    <a:pt x="8711184" y="1791462"/>
                  </a:lnTo>
                  <a:lnTo>
                    <a:pt x="8933688" y="1791462"/>
                  </a:lnTo>
                  <a:lnTo>
                    <a:pt x="8933688" y="0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6095" y="2819399"/>
              <a:ext cx="8932545" cy="1936750"/>
            </a:xfrm>
            <a:custGeom>
              <a:avLst/>
              <a:gdLst/>
              <a:ahLst/>
              <a:cxnLst/>
              <a:rect l="l" t="t" r="r" b="b"/>
              <a:pathLst>
                <a:path w="8932545" h="1936750">
                  <a:moveTo>
                    <a:pt x="222516" y="995172"/>
                  </a:moveTo>
                  <a:lnTo>
                    <a:pt x="0" y="995172"/>
                  </a:lnTo>
                  <a:lnTo>
                    <a:pt x="0" y="1936242"/>
                  </a:lnTo>
                  <a:lnTo>
                    <a:pt x="222516" y="1936242"/>
                  </a:lnTo>
                  <a:lnTo>
                    <a:pt x="222516" y="995172"/>
                  </a:lnTo>
                  <a:close/>
                </a:path>
                <a:path w="8932545" h="1936750">
                  <a:moveTo>
                    <a:pt x="1964448" y="408432"/>
                  </a:moveTo>
                  <a:lnTo>
                    <a:pt x="1741944" y="408432"/>
                  </a:lnTo>
                  <a:lnTo>
                    <a:pt x="1741944" y="1936242"/>
                  </a:lnTo>
                  <a:lnTo>
                    <a:pt x="1964448" y="1936242"/>
                  </a:lnTo>
                  <a:lnTo>
                    <a:pt x="1964448" y="408432"/>
                  </a:lnTo>
                  <a:close/>
                </a:path>
                <a:path w="8932545" h="1936750">
                  <a:moveTo>
                    <a:pt x="3706380" y="1008888"/>
                  </a:moveTo>
                  <a:lnTo>
                    <a:pt x="3483876" y="1008888"/>
                  </a:lnTo>
                  <a:lnTo>
                    <a:pt x="3483876" y="1936242"/>
                  </a:lnTo>
                  <a:lnTo>
                    <a:pt x="3706380" y="1936242"/>
                  </a:lnTo>
                  <a:lnTo>
                    <a:pt x="3706380" y="1008888"/>
                  </a:lnTo>
                  <a:close/>
                </a:path>
                <a:path w="8932545" h="1936750">
                  <a:moveTo>
                    <a:pt x="5448312" y="1267968"/>
                  </a:moveTo>
                  <a:lnTo>
                    <a:pt x="5225808" y="1267968"/>
                  </a:lnTo>
                  <a:lnTo>
                    <a:pt x="5225808" y="1936242"/>
                  </a:lnTo>
                  <a:lnTo>
                    <a:pt x="5448312" y="1936242"/>
                  </a:lnTo>
                  <a:lnTo>
                    <a:pt x="5448312" y="1267968"/>
                  </a:lnTo>
                  <a:close/>
                </a:path>
                <a:path w="8932545" h="1936750">
                  <a:moveTo>
                    <a:pt x="7190245" y="1424940"/>
                  </a:moveTo>
                  <a:lnTo>
                    <a:pt x="6967741" y="1424940"/>
                  </a:lnTo>
                  <a:lnTo>
                    <a:pt x="6967741" y="1936242"/>
                  </a:lnTo>
                  <a:lnTo>
                    <a:pt x="7190245" y="1936242"/>
                  </a:lnTo>
                  <a:lnTo>
                    <a:pt x="7190245" y="1424940"/>
                  </a:lnTo>
                  <a:close/>
                </a:path>
                <a:path w="8932545" h="1936750">
                  <a:moveTo>
                    <a:pt x="8932177" y="0"/>
                  </a:moveTo>
                  <a:lnTo>
                    <a:pt x="8709673" y="0"/>
                  </a:lnTo>
                  <a:lnTo>
                    <a:pt x="8709673" y="1936242"/>
                  </a:lnTo>
                  <a:lnTo>
                    <a:pt x="8932177" y="1936242"/>
                  </a:lnTo>
                  <a:lnTo>
                    <a:pt x="8932177" y="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48612" y="2702051"/>
              <a:ext cx="8932545" cy="2053589"/>
            </a:xfrm>
            <a:custGeom>
              <a:avLst/>
              <a:gdLst/>
              <a:ahLst/>
              <a:cxnLst/>
              <a:rect l="l" t="t" r="r" b="b"/>
              <a:pathLst>
                <a:path w="8932545" h="2053589">
                  <a:moveTo>
                    <a:pt x="222504" y="594360"/>
                  </a:moveTo>
                  <a:lnTo>
                    <a:pt x="0" y="594360"/>
                  </a:lnTo>
                  <a:lnTo>
                    <a:pt x="0" y="2053590"/>
                  </a:lnTo>
                  <a:lnTo>
                    <a:pt x="222504" y="2053590"/>
                  </a:lnTo>
                  <a:lnTo>
                    <a:pt x="222504" y="594360"/>
                  </a:lnTo>
                  <a:close/>
                </a:path>
                <a:path w="8932545" h="2053589">
                  <a:moveTo>
                    <a:pt x="1964436" y="637032"/>
                  </a:moveTo>
                  <a:lnTo>
                    <a:pt x="1741932" y="637032"/>
                  </a:lnTo>
                  <a:lnTo>
                    <a:pt x="1741932" y="2053590"/>
                  </a:lnTo>
                  <a:lnTo>
                    <a:pt x="1964436" y="2053590"/>
                  </a:lnTo>
                  <a:lnTo>
                    <a:pt x="1964436" y="637032"/>
                  </a:lnTo>
                  <a:close/>
                </a:path>
                <a:path w="8932545" h="2053589">
                  <a:moveTo>
                    <a:pt x="3706368" y="947928"/>
                  </a:moveTo>
                  <a:lnTo>
                    <a:pt x="3483864" y="947928"/>
                  </a:lnTo>
                  <a:lnTo>
                    <a:pt x="3483864" y="2053590"/>
                  </a:lnTo>
                  <a:lnTo>
                    <a:pt x="3706368" y="2053590"/>
                  </a:lnTo>
                  <a:lnTo>
                    <a:pt x="3706368" y="947928"/>
                  </a:lnTo>
                  <a:close/>
                </a:path>
                <a:path w="8932545" h="2053589">
                  <a:moveTo>
                    <a:pt x="5448300" y="1565148"/>
                  </a:moveTo>
                  <a:lnTo>
                    <a:pt x="5225796" y="1565148"/>
                  </a:lnTo>
                  <a:lnTo>
                    <a:pt x="5225796" y="2053590"/>
                  </a:lnTo>
                  <a:lnTo>
                    <a:pt x="5448300" y="2053590"/>
                  </a:lnTo>
                  <a:lnTo>
                    <a:pt x="5448300" y="1565148"/>
                  </a:lnTo>
                  <a:close/>
                </a:path>
                <a:path w="8932545" h="2053589">
                  <a:moveTo>
                    <a:pt x="7190232" y="1571244"/>
                  </a:moveTo>
                  <a:lnTo>
                    <a:pt x="6967728" y="1571244"/>
                  </a:lnTo>
                  <a:lnTo>
                    <a:pt x="6967728" y="2053590"/>
                  </a:lnTo>
                  <a:lnTo>
                    <a:pt x="7190232" y="2053590"/>
                  </a:lnTo>
                  <a:lnTo>
                    <a:pt x="7190232" y="1571244"/>
                  </a:lnTo>
                  <a:close/>
                </a:path>
                <a:path w="8932545" h="2053589">
                  <a:moveTo>
                    <a:pt x="8932164" y="0"/>
                  </a:moveTo>
                  <a:lnTo>
                    <a:pt x="8709660" y="0"/>
                  </a:lnTo>
                  <a:lnTo>
                    <a:pt x="8709660" y="2053590"/>
                  </a:lnTo>
                  <a:lnTo>
                    <a:pt x="8932164" y="2053590"/>
                  </a:lnTo>
                  <a:lnTo>
                    <a:pt x="89321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1116" y="2363723"/>
              <a:ext cx="8932545" cy="2392045"/>
            </a:xfrm>
            <a:custGeom>
              <a:avLst/>
              <a:gdLst/>
              <a:ahLst/>
              <a:cxnLst/>
              <a:rect l="l" t="t" r="r" b="b"/>
              <a:pathLst>
                <a:path w="8932545" h="2392045">
                  <a:moveTo>
                    <a:pt x="222504" y="941832"/>
                  </a:moveTo>
                  <a:lnTo>
                    <a:pt x="0" y="941832"/>
                  </a:lnTo>
                  <a:lnTo>
                    <a:pt x="0" y="2391918"/>
                  </a:lnTo>
                  <a:lnTo>
                    <a:pt x="222504" y="2391918"/>
                  </a:lnTo>
                  <a:lnTo>
                    <a:pt x="222504" y="941832"/>
                  </a:lnTo>
                  <a:close/>
                </a:path>
                <a:path w="8932545" h="2392045">
                  <a:moveTo>
                    <a:pt x="1964436" y="565404"/>
                  </a:moveTo>
                  <a:lnTo>
                    <a:pt x="1741932" y="565404"/>
                  </a:lnTo>
                  <a:lnTo>
                    <a:pt x="1741932" y="2391918"/>
                  </a:lnTo>
                  <a:lnTo>
                    <a:pt x="1964436" y="2391918"/>
                  </a:lnTo>
                  <a:lnTo>
                    <a:pt x="1964436" y="565404"/>
                  </a:lnTo>
                  <a:close/>
                </a:path>
                <a:path w="8932545" h="2392045">
                  <a:moveTo>
                    <a:pt x="3706368" y="1505712"/>
                  </a:moveTo>
                  <a:lnTo>
                    <a:pt x="3483864" y="1505712"/>
                  </a:lnTo>
                  <a:lnTo>
                    <a:pt x="3483864" y="2391918"/>
                  </a:lnTo>
                  <a:lnTo>
                    <a:pt x="3706368" y="2391918"/>
                  </a:lnTo>
                  <a:lnTo>
                    <a:pt x="3706368" y="1505712"/>
                  </a:lnTo>
                  <a:close/>
                </a:path>
                <a:path w="8932545" h="2392045">
                  <a:moveTo>
                    <a:pt x="5448300" y="1876044"/>
                  </a:moveTo>
                  <a:lnTo>
                    <a:pt x="5225796" y="1876044"/>
                  </a:lnTo>
                  <a:lnTo>
                    <a:pt x="5225796" y="2391918"/>
                  </a:lnTo>
                  <a:lnTo>
                    <a:pt x="5448300" y="2391918"/>
                  </a:lnTo>
                  <a:lnTo>
                    <a:pt x="5448300" y="1876044"/>
                  </a:lnTo>
                  <a:close/>
                </a:path>
                <a:path w="8932545" h="2392045">
                  <a:moveTo>
                    <a:pt x="7190232" y="1987296"/>
                  </a:moveTo>
                  <a:lnTo>
                    <a:pt x="6967728" y="1987296"/>
                  </a:lnTo>
                  <a:lnTo>
                    <a:pt x="6967728" y="2391918"/>
                  </a:lnTo>
                  <a:lnTo>
                    <a:pt x="7190232" y="2391918"/>
                  </a:lnTo>
                  <a:lnTo>
                    <a:pt x="7190232" y="1987296"/>
                  </a:lnTo>
                  <a:close/>
                </a:path>
                <a:path w="8932545" h="2392045">
                  <a:moveTo>
                    <a:pt x="8932164" y="0"/>
                  </a:moveTo>
                  <a:lnTo>
                    <a:pt x="8709660" y="0"/>
                  </a:lnTo>
                  <a:lnTo>
                    <a:pt x="8709660" y="2391918"/>
                  </a:lnTo>
                  <a:lnTo>
                    <a:pt x="8932164" y="2391918"/>
                  </a:lnTo>
                  <a:lnTo>
                    <a:pt x="89321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93620" y="1982723"/>
              <a:ext cx="8933815" cy="2773045"/>
            </a:xfrm>
            <a:custGeom>
              <a:avLst/>
              <a:gdLst/>
              <a:ahLst/>
              <a:cxnLst/>
              <a:rect l="l" t="t" r="r" b="b"/>
              <a:pathLst>
                <a:path w="8933815" h="2773045">
                  <a:moveTo>
                    <a:pt x="222504" y="1121664"/>
                  </a:moveTo>
                  <a:lnTo>
                    <a:pt x="0" y="1121664"/>
                  </a:lnTo>
                  <a:lnTo>
                    <a:pt x="0" y="2772918"/>
                  </a:lnTo>
                  <a:lnTo>
                    <a:pt x="222504" y="2772918"/>
                  </a:lnTo>
                  <a:lnTo>
                    <a:pt x="222504" y="1121664"/>
                  </a:lnTo>
                  <a:close/>
                </a:path>
                <a:path w="8933815" h="2773045">
                  <a:moveTo>
                    <a:pt x="1964436" y="665988"/>
                  </a:moveTo>
                  <a:lnTo>
                    <a:pt x="1741932" y="665988"/>
                  </a:lnTo>
                  <a:lnTo>
                    <a:pt x="1741932" y="2772918"/>
                  </a:lnTo>
                  <a:lnTo>
                    <a:pt x="1964436" y="2772918"/>
                  </a:lnTo>
                  <a:lnTo>
                    <a:pt x="1964436" y="665988"/>
                  </a:lnTo>
                  <a:close/>
                </a:path>
                <a:path w="8933815" h="2773045">
                  <a:moveTo>
                    <a:pt x="3706368" y="1281684"/>
                  </a:moveTo>
                  <a:lnTo>
                    <a:pt x="3483864" y="1281684"/>
                  </a:lnTo>
                  <a:lnTo>
                    <a:pt x="3483864" y="2772918"/>
                  </a:lnTo>
                  <a:lnTo>
                    <a:pt x="3706368" y="2772918"/>
                  </a:lnTo>
                  <a:lnTo>
                    <a:pt x="3706368" y="1281684"/>
                  </a:lnTo>
                  <a:close/>
                </a:path>
                <a:path w="8933815" h="2773045">
                  <a:moveTo>
                    <a:pt x="5448300" y="2432304"/>
                  </a:moveTo>
                  <a:lnTo>
                    <a:pt x="5225796" y="2432304"/>
                  </a:lnTo>
                  <a:lnTo>
                    <a:pt x="5225796" y="2772918"/>
                  </a:lnTo>
                  <a:lnTo>
                    <a:pt x="5448300" y="2772918"/>
                  </a:lnTo>
                  <a:lnTo>
                    <a:pt x="5448300" y="2432304"/>
                  </a:lnTo>
                  <a:close/>
                </a:path>
                <a:path w="8933815" h="2773045">
                  <a:moveTo>
                    <a:pt x="7190232" y="2424684"/>
                  </a:moveTo>
                  <a:lnTo>
                    <a:pt x="6967728" y="2424684"/>
                  </a:lnTo>
                  <a:lnTo>
                    <a:pt x="6967728" y="2772918"/>
                  </a:lnTo>
                  <a:lnTo>
                    <a:pt x="7190232" y="2772918"/>
                  </a:lnTo>
                  <a:lnTo>
                    <a:pt x="7190232" y="2424684"/>
                  </a:lnTo>
                  <a:close/>
                </a:path>
                <a:path w="8933815" h="2773045">
                  <a:moveTo>
                    <a:pt x="8933688" y="0"/>
                  </a:moveTo>
                  <a:lnTo>
                    <a:pt x="8709660" y="0"/>
                  </a:lnTo>
                  <a:lnTo>
                    <a:pt x="8709660" y="2772918"/>
                  </a:lnTo>
                  <a:lnTo>
                    <a:pt x="8933688" y="2772918"/>
                  </a:lnTo>
                  <a:lnTo>
                    <a:pt x="8933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7163" y="1826513"/>
              <a:ext cx="10452735" cy="2929255"/>
            </a:xfrm>
            <a:custGeom>
              <a:avLst/>
              <a:gdLst/>
              <a:ahLst/>
              <a:cxnLst/>
              <a:rect l="l" t="t" r="r" b="b"/>
              <a:pathLst>
                <a:path w="10452735" h="2929254">
                  <a:moveTo>
                    <a:pt x="0" y="2929128"/>
                  </a:moveTo>
                  <a:lnTo>
                    <a:pt x="0" y="0"/>
                  </a:lnTo>
                </a:path>
                <a:path w="10452735" h="2929254">
                  <a:moveTo>
                    <a:pt x="0" y="2929128"/>
                  </a:moveTo>
                  <a:lnTo>
                    <a:pt x="10452201" y="292912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6819" y="3780154"/>
              <a:ext cx="194309" cy="2179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7482" y="3621658"/>
              <a:ext cx="196595" cy="2179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1319" y="3802633"/>
              <a:ext cx="194310" cy="2179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6365" y="4119372"/>
              <a:ext cx="164591" cy="2179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8677" y="4119372"/>
              <a:ext cx="164592" cy="2179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27336" y="2920237"/>
              <a:ext cx="226314" cy="217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8054" y="3622801"/>
              <a:ext cx="196596" cy="2179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9030" y="3334257"/>
              <a:ext cx="262890" cy="2179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4933" y="3918203"/>
              <a:ext cx="219456" cy="2179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7726" y="4025519"/>
              <a:ext cx="173735" cy="2179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41436" y="3931666"/>
              <a:ext cx="164592" cy="2179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59237" y="2689859"/>
              <a:ext cx="196596" cy="2179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70938" y="3540505"/>
              <a:ext cx="198881" cy="2179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97885" y="2954146"/>
              <a:ext cx="242315" cy="2179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55438" y="3554222"/>
              <a:ext cx="198882" cy="2179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12864" y="3812997"/>
              <a:ext cx="150875" cy="2182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4194" y="3970273"/>
              <a:ext cx="164592" cy="2179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66883" y="2544825"/>
              <a:ext cx="242316" cy="2179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79980" y="3022345"/>
              <a:ext cx="240030" cy="217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17722" y="3065017"/>
              <a:ext cx="253746" cy="2179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78196" y="3376244"/>
              <a:ext cx="198882" cy="2182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43241" y="3993133"/>
              <a:ext cx="173735" cy="2179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85554" y="4000245"/>
              <a:ext cx="173735" cy="2179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589640" y="2427477"/>
              <a:ext cx="242316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02866" y="3031235"/>
              <a:ext cx="240030" cy="2179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58767" y="2654553"/>
              <a:ext cx="196596" cy="2179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953" y="3596004"/>
              <a:ext cx="196596" cy="2179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67650" y="3965701"/>
              <a:ext cx="164592" cy="2179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15933" y="4077588"/>
              <a:ext cx="143255" cy="21793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23194" y="2089403"/>
              <a:ext cx="210311" cy="2179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22576" y="2830702"/>
              <a:ext cx="249174" cy="2179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66285" y="2374391"/>
              <a:ext cx="244601" cy="2179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10122" y="2989833"/>
              <a:ext cx="240029" cy="2179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0409" y="4141597"/>
              <a:ext cx="164592" cy="2179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32722" y="4134357"/>
              <a:ext cx="164592" cy="2179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035284" y="1714245"/>
              <a:ext cx="242316" cy="21793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6396" y="4671694"/>
              <a:ext cx="198882" cy="1463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6455" y="4378451"/>
              <a:ext cx="185166" cy="1463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3173" y="4085589"/>
              <a:ext cx="221488" cy="1463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231" y="3792600"/>
              <a:ext cx="207263" cy="1463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3666" y="3499738"/>
              <a:ext cx="247904" cy="1463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3724" y="3206191"/>
              <a:ext cx="233679" cy="14660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2142" y="2913633"/>
              <a:ext cx="249935" cy="1463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2200" y="2620644"/>
              <a:ext cx="235711" cy="1463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6655" y="2327782"/>
              <a:ext cx="256031" cy="1463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86714" y="2034793"/>
              <a:ext cx="243840" cy="1463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2142" y="1741627"/>
              <a:ext cx="249935" cy="146608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365250" y="4873752"/>
            <a:ext cx="1035558" cy="234695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257422" y="4873752"/>
            <a:ext cx="739990" cy="23469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869815" y="4873752"/>
            <a:ext cx="1003808" cy="23469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21144" y="4873752"/>
            <a:ext cx="968857" cy="23469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414639" y="4873752"/>
            <a:ext cx="868210" cy="23469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170541" y="4873752"/>
            <a:ext cx="876109" cy="234695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4153534" y="53025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296155" y="5227573"/>
            <a:ext cx="435254" cy="217931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4812538" y="53025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955159" y="5227573"/>
            <a:ext cx="471830" cy="217931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5501513" y="53025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644260" y="5227573"/>
            <a:ext cx="482803" cy="217931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6200647" y="53025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43522" y="5227573"/>
            <a:ext cx="482803" cy="217931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6899909" y="53025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042657" y="5227573"/>
            <a:ext cx="475856" cy="217931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7592694" y="53025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735569" y="5227573"/>
            <a:ext cx="464883" cy="21793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782" y="5942990"/>
            <a:ext cx="2125980" cy="1463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16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82" y="231978"/>
            <a:ext cx="8725281" cy="5824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6655" y="1741627"/>
            <a:ext cx="10753090" cy="3076575"/>
            <a:chOff x="676655" y="1741627"/>
            <a:chExt cx="10753090" cy="3076575"/>
          </a:xfrm>
        </p:grpSpPr>
        <p:sp>
          <p:nvSpPr>
            <p:cNvPr id="6" name="object 6"/>
            <p:cNvSpPr/>
            <p:nvPr/>
          </p:nvSpPr>
          <p:spPr>
            <a:xfrm>
              <a:off x="1210056" y="2974847"/>
              <a:ext cx="8966200" cy="1781175"/>
            </a:xfrm>
            <a:custGeom>
              <a:avLst/>
              <a:gdLst/>
              <a:ahLst/>
              <a:cxnLst/>
              <a:rect l="l" t="t" r="r" b="b"/>
              <a:pathLst>
                <a:path w="8966200" h="1781175">
                  <a:moveTo>
                    <a:pt x="254508" y="824484"/>
                  </a:moveTo>
                  <a:lnTo>
                    <a:pt x="0" y="824484"/>
                  </a:lnTo>
                  <a:lnTo>
                    <a:pt x="0" y="1780794"/>
                  </a:lnTo>
                  <a:lnTo>
                    <a:pt x="254508" y="1780794"/>
                  </a:lnTo>
                  <a:lnTo>
                    <a:pt x="254508" y="824484"/>
                  </a:lnTo>
                  <a:close/>
                </a:path>
                <a:path w="8966200" h="1781175">
                  <a:moveTo>
                    <a:pt x="1996440" y="554748"/>
                  </a:moveTo>
                  <a:lnTo>
                    <a:pt x="1741932" y="554748"/>
                  </a:lnTo>
                  <a:lnTo>
                    <a:pt x="1741932" y="1780794"/>
                  </a:lnTo>
                  <a:lnTo>
                    <a:pt x="1996440" y="1780794"/>
                  </a:lnTo>
                  <a:lnTo>
                    <a:pt x="1996440" y="554748"/>
                  </a:lnTo>
                  <a:close/>
                </a:path>
                <a:path w="8966200" h="1781175">
                  <a:moveTo>
                    <a:pt x="3738372" y="1063752"/>
                  </a:moveTo>
                  <a:lnTo>
                    <a:pt x="3483864" y="1063752"/>
                  </a:lnTo>
                  <a:lnTo>
                    <a:pt x="3483864" y="1780794"/>
                  </a:lnTo>
                  <a:lnTo>
                    <a:pt x="3738372" y="1780794"/>
                  </a:lnTo>
                  <a:lnTo>
                    <a:pt x="3738372" y="1063752"/>
                  </a:lnTo>
                  <a:close/>
                </a:path>
                <a:path w="8966200" h="1781175">
                  <a:moveTo>
                    <a:pt x="5480304" y="1415796"/>
                  </a:moveTo>
                  <a:lnTo>
                    <a:pt x="5225796" y="1415796"/>
                  </a:lnTo>
                  <a:lnTo>
                    <a:pt x="5225796" y="1780794"/>
                  </a:lnTo>
                  <a:lnTo>
                    <a:pt x="5480304" y="1780794"/>
                  </a:lnTo>
                  <a:lnTo>
                    <a:pt x="5480304" y="1415796"/>
                  </a:lnTo>
                  <a:close/>
                </a:path>
                <a:path w="8966200" h="1781175">
                  <a:moveTo>
                    <a:pt x="7223023" y="1526451"/>
                  </a:moveTo>
                  <a:lnTo>
                    <a:pt x="6967601" y="1526451"/>
                  </a:lnTo>
                  <a:lnTo>
                    <a:pt x="6967601" y="1780794"/>
                  </a:lnTo>
                  <a:lnTo>
                    <a:pt x="7223023" y="1780794"/>
                  </a:lnTo>
                  <a:lnTo>
                    <a:pt x="7223023" y="1526451"/>
                  </a:lnTo>
                  <a:close/>
                </a:path>
                <a:path w="8966200" h="1781175">
                  <a:moveTo>
                    <a:pt x="8965692" y="0"/>
                  </a:moveTo>
                  <a:lnTo>
                    <a:pt x="8709660" y="0"/>
                  </a:lnTo>
                  <a:lnTo>
                    <a:pt x="8709660" y="1780794"/>
                  </a:lnTo>
                  <a:lnTo>
                    <a:pt x="8965692" y="1780794"/>
                  </a:lnTo>
                  <a:lnTo>
                    <a:pt x="896569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4564" y="2857499"/>
              <a:ext cx="8966200" cy="1898650"/>
            </a:xfrm>
            <a:custGeom>
              <a:avLst/>
              <a:gdLst/>
              <a:ahLst/>
              <a:cxnLst/>
              <a:rect l="l" t="t" r="r" b="b"/>
              <a:pathLst>
                <a:path w="8966200" h="1898650">
                  <a:moveTo>
                    <a:pt x="256032" y="510540"/>
                  </a:moveTo>
                  <a:lnTo>
                    <a:pt x="0" y="510540"/>
                  </a:lnTo>
                  <a:lnTo>
                    <a:pt x="0" y="1898142"/>
                  </a:lnTo>
                  <a:lnTo>
                    <a:pt x="256032" y="1898142"/>
                  </a:lnTo>
                  <a:lnTo>
                    <a:pt x="256032" y="510540"/>
                  </a:lnTo>
                  <a:close/>
                </a:path>
                <a:path w="8966200" h="1898650">
                  <a:moveTo>
                    <a:pt x="1997964" y="374904"/>
                  </a:moveTo>
                  <a:lnTo>
                    <a:pt x="1741932" y="374904"/>
                  </a:lnTo>
                  <a:lnTo>
                    <a:pt x="1741932" y="1898142"/>
                  </a:lnTo>
                  <a:lnTo>
                    <a:pt x="1997964" y="1898142"/>
                  </a:lnTo>
                  <a:lnTo>
                    <a:pt x="1997964" y="374904"/>
                  </a:lnTo>
                  <a:close/>
                </a:path>
                <a:path w="8966200" h="1898650">
                  <a:moveTo>
                    <a:pt x="3739896" y="873252"/>
                  </a:moveTo>
                  <a:lnTo>
                    <a:pt x="3483864" y="873252"/>
                  </a:lnTo>
                  <a:lnTo>
                    <a:pt x="3483864" y="1898142"/>
                  </a:lnTo>
                  <a:lnTo>
                    <a:pt x="3739896" y="1898142"/>
                  </a:lnTo>
                  <a:lnTo>
                    <a:pt x="3739896" y="873252"/>
                  </a:lnTo>
                  <a:close/>
                </a:path>
                <a:path w="8966200" h="1898650">
                  <a:moveTo>
                    <a:pt x="5481828" y="1487424"/>
                  </a:moveTo>
                  <a:lnTo>
                    <a:pt x="5225796" y="1487424"/>
                  </a:lnTo>
                  <a:lnTo>
                    <a:pt x="5225796" y="1898142"/>
                  </a:lnTo>
                  <a:lnTo>
                    <a:pt x="5481828" y="1898142"/>
                  </a:lnTo>
                  <a:lnTo>
                    <a:pt x="5481828" y="1487424"/>
                  </a:lnTo>
                  <a:close/>
                </a:path>
                <a:path w="8966200" h="1898650">
                  <a:moveTo>
                    <a:pt x="7223760" y="1315212"/>
                  </a:moveTo>
                  <a:lnTo>
                    <a:pt x="6969252" y="1315212"/>
                  </a:lnTo>
                  <a:lnTo>
                    <a:pt x="6969252" y="1898142"/>
                  </a:lnTo>
                  <a:lnTo>
                    <a:pt x="7223760" y="1898142"/>
                  </a:lnTo>
                  <a:lnTo>
                    <a:pt x="7223760" y="1315212"/>
                  </a:lnTo>
                  <a:close/>
                </a:path>
                <a:path w="8966200" h="1898650">
                  <a:moveTo>
                    <a:pt x="8965692" y="0"/>
                  </a:moveTo>
                  <a:lnTo>
                    <a:pt x="8711184" y="0"/>
                  </a:lnTo>
                  <a:lnTo>
                    <a:pt x="8711184" y="1898142"/>
                  </a:lnTo>
                  <a:lnTo>
                    <a:pt x="8965692" y="1898142"/>
                  </a:lnTo>
                  <a:lnTo>
                    <a:pt x="8965692" y="0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0596" y="2758439"/>
              <a:ext cx="8966200" cy="1997710"/>
            </a:xfrm>
            <a:custGeom>
              <a:avLst/>
              <a:gdLst/>
              <a:ahLst/>
              <a:cxnLst/>
              <a:rect l="l" t="t" r="r" b="b"/>
              <a:pathLst>
                <a:path w="8966200" h="1997710">
                  <a:moveTo>
                    <a:pt x="256032" y="681228"/>
                  </a:moveTo>
                  <a:lnTo>
                    <a:pt x="0" y="681228"/>
                  </a:lnTo>
                  <a:lnTo>
                    <a:pt x="0" y="1997202"/>
                  </a:lnTo>
                  <a:lnTo>
                    <a:pt x="256032" y="1997202"/>
                  </a:lnTo>
                  <a:lnTo>
                    <a:pt x="256032" y="681228"/>
                  </a:lnTo>
                  <a:close/>
                </a:path>
                <a:path w="8966200" h="1997710">
                  <a:moveTo>
                    <a:pt x="1997964" y="665988"/>
                  </a:moveTo>
                  <a:lnTo>
                    <a:pt x="1741932" y="665988"/>
                  </a:lnTo>
                  <a:lnTo>
                    <a:pt x="1741932" y="1997202"/>
                  </a:lnTo>
                  <a:lnTo>
                    <a:pt x="1997964" y="1997202"/>
                  </a:lnTo>
                  <a:lnTo>
                    <a:pt x="1997964" y="665988"/>
                  </a:lnTo>
                  <a:close/>
                </a:path>
                <a:path w="8966200" h="1997710">
                  <a:moveTo>
                    <a:pt x="3739896" y="966216"/>
                  </a:moveTo>
                  <a:lnTo>
                    <a:pt x="3483864" y="966216"/>
                  </a:lnTo>
                  <a:lnTo>
                    <a:pt x="3483864" y="1997202"/>
                  </a:lnTo>
                  <a:lnTo>
                    <a:pt x="3739896" y="1997202"/>
                  </a:lnTo>
                  <a:lnTo>
                    <a:pt x="3739896" y="966216"/>
                  </a:lnTo>
                  <a:close/>
                </a:path>
                <a:path w="8966200" h="1997710">
                  <a:moveTo>
                    <a:pt x="5481828" y="1371600"/>
                  </a:moveTo>
                  <a:lnTo>
                    <a:pt x="5225796" y="1371600"/>
                  </a:lnTo>
                  <a:lnTo>
                    <a:pt x="5225796" y="1997202"/>
                  </a:lnTo>
                  <a:lnTo>
                    <a:pt x="5481828" y="1997202"/>
                  </a:lnTo>
                  <a:lnTo>
                    <a:pt x="5481828" y="1371600"/>
                  </a:lnTo>
                  <a:close/>
                </a:path>
                <a:path w="8966200" h="1997710">
                  <a:moveTo>
                    <a:pt x="7223760" y="1379220"/>
                  </a:moveTo>
                  <a:lnTo>
                    <a:pt x="6967728" y="1379220"/>
                  </a:lnTo>
                  <a:lnTo>
                    <a:pt x="6967728" y="1997202"/>
                  </a:lnTo>
                  <a:lnTo>
                    <a:pt x="7223760" y="1997202"/>
                  </a:lnTo>
                  <a:lnTo>
                    <a:pt x="7223760" y="1379220"/>
                  </a:lnTo>
                  <a:close/>
                </a:path>
                <a:path w="8966200" h="1997710">
                  <a:moveTo>
                    <a:pt x="8965692" y="0"/>
                  </a:moveTo>
                  <a:lnTo>
                    <a:pt x="8709660" y="0"/>
                  </a:lnTo>
                  <a:lnTo>
                    <a:pt x="8709660" y="1997202"/>
                  </a:lnTo>
                  <a:lnTo>
                    <a:pt x="8965692" y="1997202"/>
                  </a:lnTo>
                  <a:lnTo>
                    <a:pt x="8965692" y="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6628" y="2517647"/>
              <a:ext cx="8964295" cy="2238375"/>
            </a:xfrm>
            <a:custGeom>
              <a:avLst/>
              <a:gdLst/>
              <a:ahLst/>
              <a:cxnLst/>
              <a:rect l="l" t="t" r="r" b="b"/>
              <a:pathLst>
                <a:path w="8964295" h="2238375">
                  <a:moveTo>
                    <a:pt x="254508" y="851916"/>
                  </a:moveTo>
                  <a:lnTo>
                    <a:pt x="0" y="851916"/>
                  </a:lnTo>
                  <a:lnTo>
                    <a:pt x="0" y="2237994"/>
                  </a:lnTo>
                  <a:lnTo>
                    <a:pt x="254508" y="2237994"/>
                  </a:lnTo>
                  <a:lnTo>
                    <a:pt x="254508" y="851916"/>
                  </a:lnTo>
                  <a:close/>
                </a:path>
                <a:path w="8964295" h="2238375">
                  <a:moveTo>
                    <a:pt x="1996440" y="509016"/>
                  </a:moveTo>
                  <a:lnTo>
                    <a:pt x="1741932" y="509016"/>
                  </a:lnTo>
                  <a:lnTo>
                    <a:pt x="1741932" y="2237994"/>
                  </a:lnTo>
                  <a:lnTo>
                    <a:pt x="1996440" y="2237994"/>
                  </a:lnTo>
                  <a:lnTo>
                    <a:pt x="1996440" y="509016"/>
                  </a:lnTo>
                  <a:close/>
                </a:path>
                <a:path w="8964295" h="2238375">
                  <a:moveTo>
                    <a:pt x="3738372" y="749808"/>
                  </a:moveTo>
                  <a:lnTo>
                    <a:pt x="3483864" y="749808"/>
                  </a:lnTo>
                  <a:lnTo>
                    <a:pt x="3483864" y="2237994"/>
                  </a:lnTo>
                  <a:lnTo>
                    <a:pt x="3738372" y="2237994"/>
                  </a:lnTo>
                  <a:lnTo>
                    <a:pt x="3738372" y="749808"/>
                  </a:lnTo>
                  <a:close/>
                </a:path>
                <a:path w="8964295" h="2238375">
                  <a:moveTo>
                    <a:pt x="5480304" y="1639824"/>
                  </a:moveTo>
                  <a:lnTo>
                    <a:pt x="5225796" y="1639824"/>
                  </a:lnTo>
                  <a:lnTo>
                    <a:pt x="5225796" y="2237994"/>
                  </a:lnTo>
                  <a:lnTo>
                    <a:pt x="5480304" y="2237994"/>
                  </a:lnTo>
                  <a:lnTo>
                    <a:pt x="5480304" y="1639824"/>
                  </a:lnTo>
                  <a:close/>
                </a:path>
                <a:path w="8964295" h="2238375">
                  <a:moveTo>
                    <a:pt x="7222236" y="1741932"/>
                  </a:moveTo>
                  <a:lnTo>
                    <a:pt x="6967728" y="1741932"/>
                  </a:lnTo>
                  <a:lnTo>
                    <a:pt x="6967728" y="2237994"/>
                  </a:lnTo>
                  <a:lnTo>
                    <a:pt x="7222236" y="2237994"/>
                  </a:lnTo>
                  <a:lnTo>
                    <a:pt x="7222236" y="1741932"/>
                  </a:lnTo>
                  <a:close/>
                </a:path>
                <a:path w="8964295" h="2238375">
                  <a:moveTo>
                    <a:pt x="8964168" y="0"/>
                  </a:moveTo>
                  <a:lnTo>
                    <a:pt x="8709660" y="0"/>
                  </a:lnTo>
                  <a:lnTo>
                    <a:pt x="8709660" y="2237994"/>
                  </a:lnTo>
                  <a:lnTo>
                    <a:pt x="8964168" y="2237994"/>
                  </a:lnTo>
                  <a:lnTo>
                    <a:pt x="89641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31136" y="2275331"/>
              <a:ext cx="8966200" cy="2480310"/>
            </a:xfrm>
            <a:custGeom>
              <a:avLst/>
              <a:gdLst/>
              <a:ahLst/>
              <a:cxnLst/>
              <a:rect l="l" t="t" r="r" b="b"/>
              <a:pathLst>
                <a:path w="8966200" h="2480310">
                  <a:moveTo>
                    <a:pt x="256032" y="1220724"/>
                  </a:moveTo>
                  <a:lnTo>
                    <a:pt x="0" y="1220724"/>
                  </a:lnTo>
                  <a:lnTo>
                    <a:pt x="0" y="2480310"/>
                  </a:lnTo>
                  <a:lnTo>
                    <a:pt x="256032" y="2480310"/>
                  </a:lnTo>
                  <a:lnTo>
                    <a:pt x="256032" y="1220724"/>
                  </a:lnTo>
                  <a:close/>
                </a:path>
                <a:path w="8966200" h="2480310">
                  <a:moveTo>
                    <a:pt x="1997964" y="315468"/>
                  </a:moveTo>
                  <a:lnTo>
                    <a:pt x="1741932" y="315468"/>
                  </a:lnTo>
                  <a:lnTo>
                    <a:pt x="1741932" y="2480310"/>
                  </a:lnTo>
                  <a:lnTo>
                    <a:pt x="1997964" y="2480310"/>
                  </a:lnTo>
                  <a:lnTo>
                    <a:pt x="1997964" y="315468"/>
                  </a:lnTo>
                  <a:close/>
                </a:path>
                <a:path w="8966200" h="2480310">
                  <a:moveTo>
                    <a:pt x="3739896" y="1850136"/>
                  </a:moveTo>
                  <a:lnTo>
                    <a:pt x="3483864" y="1850136"/>
                  </a:lnTo>
                  <a:lnTo>
                    <a:pt x="3483864" y="2480310"/>
                  </a:lnTo>
                  <a:lnTo>
                    <a:pt x="3739896" y="2480310"/>
                  </a:lnTo>
                  <a:lnTo>
                    <a:pt x="3739896" y="1850136"/>
                  </a:lnTo>
                  <a:close/>
                </a:path>
                <a:path w="8966200" h="2480310">
                  <a:moveTo>
                    <a:pt x="5481828" y="1850136"/>
                  </a:moveTo>
                  <a:lnTo>
                    <a:pt x="5225796" y="1850136"/>
                  </a:lnTo>
                  <a:lnTo>
                    <a:pt x="5225796" y="2480310"/>
                  </a:lnTo>
                  <a:lnTo>
                    <a:pt x="5481828" y="2480310"/>
                  </a:lnTo>
                  <a:lnTo>
                    <a:pt x="5481828" y="1850136"/>
                  </a:lnTo>
                  <a:close/>
                </a:path>
                <a:path w="8966200" h="2480310">
                  <a:moveTo>
                    <a:pt x="7223760" y="1534668"/>
                  </a:moveTo>
                  <a:lnTo>
                    <a:pt x="6967728" y="1534668"/>
                  </a:lnTo>
                  <a:lnTo>
                    <a:pt x="6967728" y="2480310"/>
                  </a:lnTo>
                  <a:lnTo>
                    <a:pt x="7223760" y="2480310"/>
                  </a:lnTo>
                  <a:lnTo>
                    <a:pt x="7223760" y="1534668"/>
                  </a:lnTo>
                  <a:close/>
                </a:path>
                <a:path w="8966200" h="2480310">
                  <a:moveTo>
                    <a:pt x="8965692" y="0"/>
                  </a:moveTo>
                  <a:lnTo>
                    <a:pt x="8709660" y="0"/>
                  </a:lnTo>
                  <a:lnTo>
                    <a:pt x="8709660" y="2480310"/>
                  </a:lnTo>
                  <a:lnTo>
                    <a:pt x="8965692" y="2480310"/>
                  </a:lnTo>
                  <a:lnTo>
                    <a:pt x="89656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7163" y="1826514"/>
              <a:ext cx="10452735" cy="2929255"/>
            </a:xfrm>
            <a:custGeom>
              <a:avLst/>
              <a:gdLst/>
              <a:ahLst/>
              <a:cxnLst/>
              <a:rect l="l" t="t" r="r" b="b"/>
              <a:pathLst>
                <a:path w="10452735" h="2929254">
                  <a:moveTo>
                    <a:pt x="0" y="2929128"/>
                  </a:moveTo>
                  <a:lnTo>
                    <a:pt x="0" y="0"/>
                  </a:lnTo>
                </a:path>
                <a:path w="10452735" h="2929254">
                  <a:moveTo>
                    <a:pt x="0" y="2929128"/>
                  </a:moveTo>
                  <a:lnTo>
                    <a:pt x="10452201" y="292912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984" y="3524758"/>
              <a:ext cx="262890" cy="2179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9866" y="3254705"/>
              <a:ext cx="240030" cy="21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5769" y="3764026"/>
              <a:ext cx="196596" cy="2179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8561" y="4116958"/>
              <a:ext cx="143255" cy="2179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6175" y="4226636"/>
              <a:ext cx="161544" cy="2182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7213" y="2700782"/>
              <a:ext cx="244601" cy="2179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0030" y="3093974"/>
              <a:ext cx="249174" cy="2179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68979" y="2958719"/>
              <a:ext cx="196596" cy="2179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2690" y="3455873"/>
              <a:ext cx="194310" cy="2182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76339" y="4070604"/>
              <a:ext cx="173735" cy="2179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188" y="3898645"/>
              <a:ext cx="194309" cy="2179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22737" y="2584069"/>
              <a:ext cx="244601" cy="217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3047" y="3166237"/>
              <a:ext cx="226313" cy="2179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15232" y="3150362"/>
              <a:ext cx="226313" cy="2179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68214" y="3451605"/>
              <a:ext cx="194310" cy="2179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08876" y="3855720"/>
              <a:ext cx="196596" cy="2179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51062" y="3863594"/>
              <a:ext cx="197053" cy="2179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89057" y="2484374"/>
              <a:ext cx="210311" cy="2179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20823" y="3095879"/>
              <a:ext cx="249174" cy="2179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4533" y="2752597"/>
              <a:ext cx="242315" cy="2179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99480" y="2993720"/>
              <a:ext cx="265175" cy="2182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66177" y="3884422"/>
              <a:ext cx="194309" cy="2179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99220" y="3986148"/>
              <a:ext cx="219455" cy="2179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29213" y="2243963"/>
              <a:ext cx="258318" cy="2179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78125" y="3221736"/>
              <a:ext cx="242315" cy="217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11167" y="2316226"/>
              <a:ext cx="269748" cy="2179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77738" y="3851478"/>
              <a:ext cx="196596" cy="2182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0050" y="3851478"/>
              <a:ext cx="196596" cy="2182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62237" y="3536950"/>
              <a:ext cx="198881" cy="2179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04549" y="2001012"/>
              <a:ext cx="196596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6396" y="4671695"/>
              <a:ext cx="198882" cy="1463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3173" y="4183380"/>
              <a:ext cx="221488" cy="1463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3666" y="3694506"/>
              <a:ext cx="247904" cy="14660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2142" y="3206191"/>
              <a:ext cx="249935" cy="1466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6655" y="2717876"/>
              <a:ext cx="256031" cy="1466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2142" y="2229561"/>
              <a:ext cx="249935" cy="1466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227" y="1741627"/>
              <a:ext cx="249935" cy="146608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65250" y="4873752"/>
            <a:ext cx="1035558" cy="23469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257422" y="4873752"/>
            <a:ext cx="739990" cy="23469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869815" y="4873752"/>
            <a:ext cx="1003808" cy="23469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621144" y="4873752"/>
            <a:ext cx="968857" cy="23469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414639" y="4873752"/>
            <a:ext cx="868210" cy="23469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170541" y="4873752"/>
            <a:ext cx="876109" cy="234695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3899661" y="53787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42283" y="5303773"/>
            <a:ext cx="905954" cy="217931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5069966" y="53787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212715" y="5303773"/>
            <a:ext cx="602627" cy="217931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5926963" y="53787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069838" y="5303773"/>
            <a:ext cx="668655" cy="217931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6850760" y="53787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93635" y="5303773"/>
            <a:ext cx="767079" cy="217931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7870570" y="537878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013445" y="5303773"/>
            <a:ext cx="459397" cy="217931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7782" y="5942990"/>
            <a:ext cx="4455414" cy="1463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17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5727" y="0"/>
            <a:ext cx="9552940" cy="1446530"/>
            <a:chOff x="255727" y="0"/>
            <a:chExt cx="9552940" cy="14465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727" y="0"/>
              <a:ext cx="5599557" cy="4709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8682" y="0"/>
              <a:ext cx="277367" cy="4709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7367" y="0"/>
              <a:ext cx="3258819" cy="4709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727" y="376427"/>
              <a:ext cx="2548509" cy="582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0048" y="376427"/>
              <a:ext cx="3263646" cy="5821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1835" y="376427"/>
              <a:ext cx="655320" cy="582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7719" y="376427"/>
              <a:ext cx="3420617" cy="582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727" y="864057"/>
              <a:ext cx="3491484" cy="58247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58120" y="32659"/>
            <a:ext cx="2313304" cy="159738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7782" y="5942990"/>
            <a:ext cx="3347085" cy="146685"/>
            <a:chOff x="87782" y="5942990"/>
            <a:chExt cx="3347085" cy="14668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782" y="5942990"/>
              <a:ext cx="2669413" cy="1463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5514" y="5942990"/>
              <a:ext cx="85343" cy="1463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8186" y="5942990"/>
              <a:ext cx="676579" cy="14630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791" y="2131377"/>
            <a:ext cx="5536565" cy="3484879"/>
            <a:chOff x="5791" y="2131377"/>
            <a:chExt cx="5536565" cy="3484879"/>
          </a:xfrm>
        </p:grpSpPr>
        <p:sp>
          <p:nvSpPr>
            <p:cNvPr id="19" name="object 19"/>
            <p:cNvSpPr/>
            <p:nvPr/>
          </p:nvSpPr>
          <p:spPr>
            <a:xfrm>
              <a:off x="2652014" y="2244851"/>
              <a:ext cx="2599690" cy="3263265"/>
            </a:xfrm>
            <a:custGeom>
              <a:avLst/>
              <a:gdLst/>
              <a:ahLst/>
              <a:cxnLst/>
              <a:rect l="l" t="t" r="r" b="b"/>
              <a:pathLst>
                <a:path w="2599690" h="3263265">
                  <a:moveTo>
                    <a:pt x="493522" y="3163824"/>
                  </a:moveTo>
                  <a:lnTo>
                    <a:pt x="0" y="3163824"/>
                  </a:lnTo>
                  <a:lnTo>
                    <a:pt x="0" y="3262884"/>
                  </a:lnTo>
                  <a:lnTo>
                    <a:pt x="493522" y="3262884"/>
                  </a:lnTo>
                  <a:lnTo>
                    <a:pt x="493522" y="3163824"/>
                  </a:lnTo>
                  <a:close/>
                </a:path>
                <a:path w="2599690" h="3263265">
                  <a:moveTo>
                    <a:pt x="493522" y="2846832"/>
                  </a:moveTo>
                  <a:lnTo>
                    <a:pt x="0" y="2846832"/>
                  </a:lnTo>
                  <a:lnTo>
                    <a:pt x="0" y="2945892"/>
                  </a:lnTo>
                  <a:lnTo>
                    <a:pt x="493522" y="2945892"/>
                  </a:lnTo>
                  <a:lnTo>
                    <a:pt x="493522" y="2846832"/>
                  </a:lnTo>
                  <a:close/>
                </a:path>
                <a:path w="2599690" h="3263265">
                  <a:moveTo>
                    <a:pt x="572770" y="2531364"/>
                  </a:moveTo>
                  <a:lnTo>
                    <a:pt x="0" y="2531364"/>
                  </a:lnTo>
                  <a:lnTo>
                    <a:pt x="0" y="2630424"/>
                  </a:lnTo>
                  <a:lnTo>
                    <a:pt x="572770" y="2630424"/>
                  </a:lnTo>
                  <a:lnTo>
                    <a:pt x="572770" y="2531364"/>
                  </a:lnTo>
                  <a:close/>
                </a:path>
                <a:path w="2599690" h="3263265">
                  <a:moveTo>
                    <a:pt x="630682" y="2214372"/>
                  </a:moveTo>
                  <a:lnTo>
                    <a:pt x="0" y="2214372"/>
                  </a:lnTo>
                  <a:lnTo>
                    <a:pt x="0" y="2313432"/>
                  </a:lnTo>
                  <a:lnTo>
                    <a:pt x="630682" y="2313432"/>
                  </a:lnTo>
                  <a:lnTo>
                    <a:pt x="630682" y="2214372"/>
                  </a:lnTo>
                  <a:close/>
                </a:path>
                <a:path w="2599690" h="3263265">
                  <a:moveTo>
                    <a:pt x="1098550" y="1897380"/>
                  </a:moveTo>
                  <a:lnTo>
                    <a:pt x="0" y="1897380"/>
                  </a:lnTo>
                  <a:lnTo>
                    <a:pt x="0" y="1996440"/>
                  </a:lnTo>
                  <a:lnTo>
                    <a:pt x="1098550" y="1996440"/>
                  </a:lnTo>
                  <a:lnTo>
                    <a:pt x="1098550" y="1897380"/>
                  </a:lnTo>
                  <a:close/>
                </a:path>
                <a:path w="2599690" h="3263265">
                  <a:moveTo>
                    <a:pt x="1295146" y="1581912"/>
                  </a:moveTo>
                  <a:lnTo>
                    <a:pt x="0" y="1581912"/>
                  </a:lnTo>
                  <a:lnTo>
                    <a:pt x="0" y="1680972"/>
                  </a:lnTo>
                  <a:lnTo>
                    <a:pt x="1295146" y="1680972"/>
                  </a:lnTo>
                  <a:lnTo>
                    <a:pt x="1295146" y="1581912"/>
                  </a:lnTo>
                  <a:close/>
                </a:path>
                <a:path w="2599690" h="3263265">
                  <a:moveTo>
                    <a:pt x="1311910" y="1264920"/>
                  </a:moveTo>
                  <a:lnTo>
                    <a:pt x="0" y="1264920"/>
                  </a:lnTo>
                  <a:lnTo>
                    <a:pt x="0" y="1363980"/>
                  </a:lnTo>
                  <a:lnTo>
                    <a:pt x="1311910" y="1363980"/>
                  </a:lnTo>
                  <a:lnTo>
                    <a:pt x="1311910" y="1264920"/>
                  </a:lnTo>
                  <a:close/>
                </a:path>
                <a:path w="2599690" h="3263265">
                  <a:moveTo>
                    <a:pt x="1755394" y="949452"/>
                  </a:moveTo>
                  <a:lnTo>
                    <a:pt x="0" y="949452"/>
                  </a:lnTo>
                  <a:lnTo>
                    <a:pt x="0" y="1048512"/>
                  </a:lnTo>
                  <a:lnTo>
                    <a:pt x="1755394" y="1048512"/>
                  </a:lnTo>
                  <a:lnTo>
                    <a:pt x="1755394" y="949452"/>
                  </a:lnTo>
                  <a:close/>
                </a:path>
                <a:path w="2599690" h="3263265">
                  <a:moveTo>
                    <a:pt x="2110486" y="632460"/>
                  </a:moveTo>
                  <a:lnTo>
                    <a:pt x="0" y="632460"/>
                  </a:lnTo>
                  <a:lnTo>
                    <a:pt x="0" y="731520"/>
                  </a:lnTo>
                  <a:lnTo>
                    <a:pt x="2110486" y="731520"/>
                  </a:lnTo>
                  <a:lnTo>
                    <a:pt x="2110486" y="632460"/>
                  </a:lnTo>
                  <a:close/>
                </a:path>
                <a:path w="2599690" h="3263265">
                  <a:moveTo>
                    <a:pt x="2139442" y="316992"/>
                  </a:moveTo>
                  <a:lnTo>
                    <a:pt x="0" y="316992"/>
                  </a:lnTo>
                  <a:lnTo>
                    <a:pt x="0" y="416052"/>
                  </a:lnTo>
                  <a:lnTo>
                    <a:pt x="2139442" y="416052"/>
                  </a:lnTo>
                  <a:lnTo>
                    <a:pt x="2139442" y="316992"/>
                  </a:lnTo>
                  <a:close/>
                </a:path>
                <a:path w="2599690" h="3263265">
                  <a:moveTo>
                    <a:pt x="2599690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599690" y="99060"/>
                  </a:lnTo>
                  <a:lnTo>
                    <a:pt x="2599690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2013" y="2136139"/>
              <a:ext cx="2741930" cy="0"/>
            </a:xfrm>
            <a:custGeom>
              <a:avLst/>
              <a:gdLst/>
              <a:ahLst/>
              <a:cxnLst/>
              <a:rect l="l" t="t" r="r" b="b"/>
              <a:pathLst>
                <a:path w="2741929">
                  <a:moveTo>
                    <a:pt x="0" y="0"/>
                  </a:moveTo>
                  <a:lnTo>
                    <a:pt x="2741803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2013" y="2136139"/>
              <a:ext cx="0" cy="3480435"/>
            </a:xfrm>
            <a:custGeom>
              <a:avLst/>
              <a:gdLst/>
              <a:ahLst/>
              <a:cxnLst/>
              <a:rect l="l" t="t" r="r" b="b"/>
              <a:pathLst>
                <a:path h="3480435">
                  <a:moveTo>
                    <a:pt x="0" y="0"/>
                  </a:moveTo>
                  <a:lnTo>
                    <a:pt x="0" y="347987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29174" y="2167762"/>
              <a:ext cx="212598" cy="2545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7656" y="2484119"/>
              <a:ext cx="244601" cy="2545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38700" y="2800476"/>
              <a:ext cx="244601" cy="2545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83608" y="3116833"/>
              <a:ext cx="226313" cy="254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40124" y="3433317"/>
              <a:ext cx="195072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23359" y="3749624"/>
              <a:ext cx="204215" cy="2548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27652" y="4065727"/>
              <a:ext cx="167639" cy="2548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59150" y="4382769"/>
              <a:ext cx="210312" cy="2545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01238" y="4699126"/>
              <a:ext cx="210312" cy="2545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21100" y="5015483"/>
              <a:ext cx="188975" cy="2545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21100" y="5331841"/>
              <a:ext cx="188975" cy="2545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91" y="3760038"/>
              <a:ext cx="2642489" cy="2014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8895" y="4076954"/>
              <a:ext cx="1343152" cy="2011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22755" y="4393438"/>
              <a:ext cx="840308" cy="2011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2695" y="4709794"/>
              <a:ext cx="1417955" cy="2011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6902" y="5026151"/>
              <a:ext cx="1892045" cy="2011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3122" y="5342508"/>
              <a:ext cx="1657604" cy="201168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585973" y="1900427"/>
            <a:ext cx="198881" cy="14262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896489" y="1900427"/>
            <a:ext cx="182880" cy="14262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197605" y="1900427"/>
            <a:ext cx="192023" cy="14262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504565" y="1900427"/>
            <a:ext cx="185165" cy="14262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807586" y="1900427"/>
            <a:ext cx="189737" cy="14262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092828" y="1900427"/>
            <a:ext cx="221487" cy="14262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403090" y="1900427"/>
            <a:ext cx="205232" cy="14262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704588" y="1900427"/>
            <a:ext cx="215391" cy="14262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011165" y="1900427"/>
            <a:ext cx="209296" cy="14262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314441" y="1900427"/>
            <a:ext cx="213360" cy="14262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92303" y="2178430"/>
            <a:ext cx="2266950" cy="20116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15468" y="2494788"/>
            <a:ext cx="2209419" cy="20116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97966" y="2811145"/>
            <a:ext cx="1762506" cy="20116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3093" y="3127501"/>
            <a:ext cx="2495677" cy="20116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26438" y="3443985"/>
            <a:ext cx="837361" cy="201168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5733034" y="1900682"/>
            <a:ext cx="0" cy="4013835"/>
          </a:xfrm>
          <a:custGeom>
            <a:avLst/>
            <a:gdLst/>
            <a:ahLst/>
            <a:cxnLst/>
            <a:rect l="l" t="t" r="r" b="b"/>
            <a:pathLst>
              <a:path h="4013835">
                <a:moveTo>
                  <a:pt x="0" y="0"/>
                </a:moveTo>
                <a:lnTo>
                  <a:pt x="0" y="4013593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8755570" y="2140013"/>
            <a:ext cx="2828925" cy="3484879"/>
            <a:chOff x="8755570" y="2140013"/>
            <a:chExt cx="2828925" cy="3484879"/>
          </a:xfrm>
        </p:grpSpPr>
        <p:sp>
          <p:nvSpPr>
            <p:cNvPr id="56" name="object 56"/>
            <p:cNvSpPr/>
            <p:nvPr/>
          </p:nvSpPr>
          <p:spPr>
            <a:xfrm>
              <a:off x="8760333" y="2253995"/>
              <a:ext cx="1392555" cy="3261360"/>
            </a:xfrm>
            <a:custGeom>
              <a:avLst/>
              <a:gdLst/>
              <a:ahLst/>
              <a:cxnLst/>
              <a:rect l="l" t="t" r="r" b="b"/>
              <a:pathLst>
                <a:path w="1392554" h="3261360">
                  <a:moveTo>
                    <a:pt x="56007" y="2529840"/>
                  </a:moveTo>
                  <a:lnTo>
                    <a:pt x="0" y="2529840"/>
                  </a:lnTo>
                  <a:lnTo>
                    <a:pt x="0" y="2628900"/>
                  </a:lnTo>
                  <a:lnTo>
                    <a:pt x="56007" y="2628900"/>
                  </a:lnTo>
                  <a:lnTo>
                    <a:pt x="56007" y="2529840"/>
                  </a:lnTo>
                  <a:close/>
                </a:path>
                <a:path w="1392554" h="3261360">
                  <a:moveTo>
                    <a:pt x="59055" y="2214372"/>
                  </a:moveTo>
                  <a:lnTo>
                    <a:pt x="0" y="2214372"/>
                  </a:lnTo>
                  <a:lnTo>
                    <a:pt x="0" y="2313432"/>
                  </a:lnTo>
                  <a:lnTo>
                    <a:pt x="59055" y="2313432"/>
                  </a:lnTo>
                  <a:lnTo>
                    <a:pt x="59055" y="2214372"/>
                  </a:lnTo>
                  <a:close/>
                </a:path>
                <a:path w="1392554" h="3261360">
                  <a:moveTo>
                    <a:pt x="107823" y="1897380"/>
                  </a:moveTo>
                  <a:lnTo>
                    <a:pt x="0" y="1897380"/>
                  </a:lnTo>
                  <a:lnTo>
                    <a:pt x="0" y="1996440"/>
                  </a:lnTo>
                  <a:lnTo>
                    <a:pt x="107823" y="1996440"/>
                  </a:lnTo>
                  <a:lnTo>
                    <a:pt x="107823" y="1897380"/>
                  </a:lnTo>
                  <a:close/>
                </a:path>
                <a:path w="1392554" h="3261360">
                  <a:moveTo>
                    <a:pt x="190119" y="1580388"/>
                  </a:moveTo>
                  <a:lnTo>
                    <a:pt x="0" y="1580388"/>
                  </a:lnTo>
                  <a:lnTo>
                    <a:pt x="0" y="1680972"/>
                  </a:lnTo>
                  <a:lnTo>
                    <a:pt x="190119" y="1680972"/>
                  </a:lnTo>
                  <a:lnTo>
                    <a:pt x="190119" y="1580388"/>
                  </a:lnTo>
                  <a:close/>
                </a:path>
                <a:path w="1392554" h="3261360">
                  <a:moveTo>
                    <a:pt x="339471" y="1264920"/>
                  </a:moveTo>
                  <a:lnTo>
                    <a:pt x="0" y="1264920"/>
                  </a:lnTo>
                  <a:lnTo>
                    <a:pt x="0" y="1363980"/>
                  </a:lnTo>
                  <a:lnTo>
                    <a:pt x="339471" y="1363980"/>
                  </a:lnTo>
                  <a:lnTo>
                    <a:pt x="339471" y="1264920"/>
                  </a:lnTo>
                  <a:close/>
                </a:path>
                <a:path w="1392554" h="3261360">
                  <a:moveTo>
                    <a:pt x="369951" y="947928"/>
                  </a:moveTo>
                  <a:lnTo>
                    <a:pt x="0" y="947928"/>
                  </a:lnTo>
                  <a:lnTo>
                    <a:pt x="0" y="1046988"/>
                  </a:lnTo>
                  <a:lnTo>
                    <a:pt x="369951" y="1046988"/>
                  </a:lnTo>
                  <a:lnTo>
                    <a:pt x="369951" y="947928"/>
                  </a:lnTo>
                  <a:close/>
                </a:path>
                <a:path w="1392554" h="3261360">
                  <a:moveTo>
                    <a:pt x="388239" y="632460"/>
                  </a:moveTo>
                  <a:lnTo>
                    <a:pt x="0" y="632460"/>
                  </a:lnTo>
                  <a:lnTo>
                    <a:pt x="0" y="731520"/>
                  </a:lnTo>
                  <a:lnTo>
                    <a:pt x="388239" y="731520"/>
                  </a:lnTo>
                  <a:lnTo>
                    <a:pt x="388239" y="632460"/>
                  </a:lnTo>
                  <a:close/>
                </a:path>
                <a:path w="1392554" h="3261360">
                  <a:moveTo>
                    <a:pt x="392811" y="315468"/>
                  </a:moveTo>
                  <a:lnTo>
                    <a:pt x="0" y="315468"/>
                  </a:lnTo>
                  <a:lnTo>
                    <a:pt x="0" y="414528"/>
                  </a:lnTo>
                  <a:lnTo>
                    <a:pt x="392811" y="414528"/>
                  </a:lnTo>
                  <a:lnTo>
                    <a:pt x="392811" y="315468"/>
                  </a:lnTo>
                  <a:close/>
                </a:path>
                <a:path w="1392554" h="3261360">
                  <a:moveTo>
                    <a:pt x="406527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406527" y="99060"/>
                  </a:lnTo>
                  <a:lnTo>
                    <a:pt x="406527" y="0"/>
                  </a:lnTo>
                  <a:close/>
                </a:path>
                <a:path w="1392554" h="3261360">
                  <a:moveTo>
                    <a:pt x="440055" y="3162300"/>
                  </a:moveTo>
                  <a:lnTo>
                    <a:pt x="0" y="3162300"/>
                  </a:lnTo>
                  <a:lnTo>
                    <a:pt x="0" y="3261360"/>
                  </a:lnTo>
                  <a:lnTo>
                    <a:pt x="440055" y="3261360"/>
                  </a:lnTo>
                  <a:lnTo>
                    <a:pt x="440055" y="3162300"/>
                  </a:lnTo>
                  <a:close/>
                </a:path>
                <a:path w="1392554" h="3261360">
                  <a:moveTo>
                    <a:pt x="1392555" y="2846832"/>
                  </a:moveTo>
                  <a:lnTo>
                    <a:pt x="0" y="2846832"/>
                  </a:lnTo>
                  <a:lnTo>
                    <a:pt x="0" y="2945892"/>
                  </a:lnTo>
                  <a:lnTo>
                    <a:pt x="1392555" y="2945892"/>
                  </a:lnTo>
                  <a:lnTo>
                    <a:pt x="1392555" y="2846832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60332" y="2144776"/>
              <a:ext cx="2824480" cy="0"/>
            </a:xfrm>
            <a:custGeom>
              <a:avLst/>
              <a:gdLst/>
              <a:ahLst/>
              <a:cxnLst/>
              <a:rect l="l" t="t" r="r" b="b"/>
              <a:pathLst>
                <a:path w="2824479">
                  <a:moveTo>
                    <a:pt x="0" y="0"/>
                  </a:moveTo>
                  <a:lnTo>
                    <a:pt x="2824099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760332" y="2144776"/>
              <a:ext cx="0" cy="3479800"/>
            </a:xfrm>
            <a:custGeom>
              <a:avLst/>
              <a:gdLst/>
              <a:ahLst/>
              <a:cxnLst/>
              <a:rect l="l" t="t" r="r" b="b"/>
              <a:pathLst>
                <a:path h="3479800">
                  <a:moveTo>
                    <a:pt x="0" y="0"/>
                  </a:moveTo>
                  <a:lnTo>
                    <a:pt x="0" y="347980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44329" y="2176272"/>
              <a:ext cx="188975" cy="25450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29597" y="2492629"/>
              <a:ext cx="185927" cy="25450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26041" y="2808986"/>
              <a:ext cx="185927" cy="25450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07372" y="3125470"/>
              <a:ext cx="185927" cy="25450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77527" y="3441776"/>
              <a:ext cx="185927" cy="2548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27540" y="3757879"/>
              <a:ext cx="115824" cy="25481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45625" y="4074922"/>
              <a:ext cx="115824" cy="2545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896476" y="4391279"/>
              <a:ext cx="226161" cy="25450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892793" y="4707636"/>
              <a:ext cx="225551" cy="25450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29722" y="5023993"/>
              <a:ext cx="195072" cy="2545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77857" y="5340400"/>
              <a:ext cx="188975" cy="254508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695055" y="1908048"/>
            <a:ext cx="198881" cy="14351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014459" y="1908048"/>
            <a:ext cx="183337" cy="14351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325102" y="1908048"/>
            <a:ext cx="192024" cy="14351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641078" y="1908048"/>
            <a:ext cx="185166" cy="14351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953243" y="1908048"/>
            <a:ext cx="189738" cy="14351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247630" y="1908048"/>
            <a:ext cx="221488" cy="14351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567161" y="1908048"/>
            <a:ext cx="205231" cy="14351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877677" y="1908048"/>
            <a:ext cx="215392" cy="14351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193526" y="1908048"/>
            <a:ext cx="209296" cy="14351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1505945" y="1908048"/>
            <a:ext cx="213359" cy="14351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061961" y="2186939"/>
            <a:ext cx="1600200" cy="201167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544056" y="2503297"/>
            <a:ext cx="2122804" cy="201167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086597" y="2819654"/>
            <a:ext cx="584200" cy="201167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865366" y="3136138"/>
            <a:ext cx="1802892" cy="20116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115811" y="3452190"/>
            <a:ext cx="2552065" cy="201472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413246" y="3769105"/>
            <a:ext cx="2258822" cy="20116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716014" y="4085590"/>
            <a:ext cx="1953641" cy="201168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729093" y="4401946"/>
            <a:ext cx="943178" cy="20116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6997572" y="4718303"/>
            <a:ext cx="1671193" cy="201168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270493" y="5034660"/>
            <a:ext cx="411479" cy="20116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130540" y="5351017"/>
            <a:ext cx="541781" cy="2011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18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6161" y="34163"/>
            <a:ext cx="9514205" cy="1276350"/>
            <a:chOff x="226161" y="34163"/>
            <a:chExt cx="9514205" cy="1276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" y="34163"/>
              <a:ext cx="9310370" cy="507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161" y="417906"/>
              <a:ext cx="9393682" cy="5077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" y="802513"/>
              <a:ext cx="9514078" cy="50749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76784" y="1844929"/>
            <a:ext cx="11800205" cy="2349500"/>
            <a:chOff x="176784" y="1844929"/>
            <a:chExt cx="11800205" cy="2349500"/>
          </a:xfrm>
        </p:grpSpPr>
        <p:sp>
          <p:nvSpPr>
            <p:cNvPr id="9" name="object 9"/>
            <p:cNvSpPr/>
            <p:nvPr/>
          </p:nvSpPr>
          <p:spPr>
            <a:xfrm>
              <a:off x="963168" y="3107435"/>
              <a:ext cx="10482580" cy="1039494"/>
            </a:xfrm>
            <a:custGeom>
              <a:avLst/>
              <a:gdLst/>
              <a:ahLst/>
              <a:cxnLst/>
              <a:rect l="l" t="t" r="r" b="b"/>
              <a:pathLst>
                <a:path w="10482580" h="1039495">
                  <a:moveTo>
                    <a:pt x="585216" y="27432"/>
                  </a:moveTo>
                  <a:lnTo>
                    <a:pt x="0" y="27432"/>
                  </a:lnTo>
                  <a:lnTo>
                    <a:pt x="0" y="1038987"/>
                  </a:lnTo>
                  <a:lnTo>
                    <a:pt x="585216" y="1038987"/>
                  </a:lnTo>
                  <a:lnTo>
                    <a:pt x="585216" y="27432"/>
                  </a:lnTo>
                  <a:close/>
                </a:path>
                <a:path w="10482580" h="1039495">
                  <a:moveTo>
                    <a:pt x="2234184" y="640080"/>
                  </a:moveTo>
                  <a:lnTo>
                    <a:pt x="1648968" y="640080"/>
                  </a:lnTo>
                  <a:lnTo>
                    <a:pt x="1648968" y="1038987"/>
                  </a:lnTo>
                  <a:lnTo>
                    <a:pt x="2234184" y="1038987"/>
                  </a:lnTo>
                  <a:lnTo>
                    <a:pt x="2234184" y="640080"/>
                  </a:lnTo>
                  <a:close/>
                </a:path>
                <a:path w="10482580" h="1039495">
                  <a:moveTo>
                    <a:pt x="3883152" y="0"/>
                  </a:moveTo>
                  <a:lnTo>
                    <a:pt x="3297936" y="0"/>
                  </a:lnTo>
                  <a:lnTo>
                    <a:pt x="3297936" y="1038987"/>
                  </a:lnTo>
                  <a:lnTo>
                    <a:pt x="3883152" y="1038987"/>
                  </a:lnTo>
                  <a:lnTo>
                    <a:pt x="3883152" y="0"/>
                  </a:lnTo>
                  <a:close/>
                </a:path>
                <a:path w="10482580" h="1039495">
                  <a:moveTo>
                    <a:pt x="5533644" y="178308"/>
                  </a:moveTo>
                  <a:lnTo>
                    <a:pt x="4948428" y="178308"/>
                  </a:lnTo>
                  <a:lnTo>
                    <a:pt x="4948428" y="1038987"/>
                  </a:lnTo>
                  <a:lnTo>
                    <a:pt x="5533644" y="1038987"/>
                  </a:lnTo>
                  <a:lnTo>
                    <a:pt x="5533644" y="178308"/>
                  </a:lnTo>
                  <a:close/>
                </a:path>
                <a:path w="10482580" h="1039495">
                  <a:moveTo>
                    <a:pt x="7182612" y="512064"/>
                  </a:moveTo>
                  <a:lnTo>
                    <a:pt x="6597396" y="512064"/>
                  </a:lnTo>
                  <a:lnTo>
                    <a:pt x="6597396" y="1038987"/>
                  </a:lnTo>
                  <a:lnTo>
                    <a:pt x="7182612" y="1038987"/>
                  </a:lnTo>
                  <a:lnTo>
                    <a:pt x="7182612" y="512064"/>
                  </a:lnTo>
                  <a:close/>
                </a:path>
                <a:path w="10482580" h="1039495">
                  <a:moveTo>
                    <a:pt x="8831580" y="690372"/>
                  </a:moveTo>
                  <a:lnTo>
                    <a:pt x="8247888" y="690372"/>
                  </a:lnTo>
                  <a:lnTo>
                    <a:pt x="8247888" y="1038987"/>
                  </a:lnTo>
                  <a:lnTo>
                    <a:pt x="8831580" y="1038987"/>
                  </a:lnTo>
                  <a:lnTo>
                    <a:pt x="8831580" y="690372"/>
                  </a:lnTo>
                  <a:close/>
                </a:path>
                <a:path w="10482580" h="1039495">
                  <a:moveTo>
                    <a:pt x="10482072" y="399288"/>
                  </a:moveTo>
                  <a:lnTo>
                    <a:pt x="9896856" y="399288"/>
                  </a:lnTo>
                  <a:lnTo>
                    <a:pt x="9896856" y="1038987"/>
                  </a:lnTo>
                  <a:lnTo>
                    <a:pt x="10482072" y="1038987"/>
                  </a:lnTo>
                  <a:lnTo>
                    <a:pt x="10482072" y="399288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168" y="2292095"/>
              <a:ext cx="10482580" cy="1506220"/>
            </a:xfrm>
            <a:custGeom>
              <a:avLst/>
              <a:gdLst/>
              <a:ahLst/>
              <a:cxnLst/>
              <a:rect l="l" t="t" r="r" b="b"/>
              <a:pathLst>
                <a:path w="10482580" h="1506220">
                  <a:moveTo>
                    <a:pt x="585216" y="44196"/>
                  </a:moveTo>
                  <a:lnTo>
                    <a:pt x="0" y="44196"/>
                  </a:lnTo>
                  <a:lnTo>
                    <a:pt x="0" y="842772"/>
                  </a:lnTo>
                  <a:lnTo>
                    <a:pt x="585216" y="842772"/>
                  </a:lnTo>
                  <a:lnTo>
                    <a:pt x="585216" y="44196"/>
                  </a:lnTo>
                  <a:close/>
                </a:path>
                <a:path w="10482580" h="1506220">
                  <a:moveTo>
                    <a:pt x="2234184" y="897636"/>
                  </a:moveTo>
                  <a:lnTo>
                    <a:pt x="1648968" y="897636"/>
                  </a:lnTo>
                  <a:lnTo>
                    <a:pt x="1648968" y="1455420"/>
                  </a:lnTo>
                  <a:lnTo>
                    <a:pt x="2234184" y="1455420"/>
                  </a:lnTo>
                  <a:lnTo>
                    <a:pt x="2234184" y="897636"/>
                  </a:lnTo>
                  <a:close/>
                </a:path>
                <a:path w="10482580" h="1506220">
                  <a:moveTo>
                    <a:pt x="3883152" y="0"/>
                  </a:moveTo>
                  <a:lnTo>
                    <a:pt x="3297936" y="0"/>
                  </a:lnTo>
                  <a:lnTo>
                    <a:pt x="3297936" y="815340"/>
                  </a:lnTo>
                  <a:lnTo>
                    <a:pt x="3883152" y="815340"/>
                  </a:lnTo>
                  <a:lnTo>
                    <a:pt x="3883152" y="0"/>
                  </a:lnTo>
                  <a:close/>
                </a:path>
                <a:path w="10482580" h="1506220">
                  <a:moveTo>
                    <a:pt x="5533644" y="175260"/>
                  </a:moveTo>
                  <a:lnTo>
                    <a:pt x="4948428" y="175260"/>
                  </a:lnTo>
                  <a:lnTo>
                    <a:pt x="4948428" y="993648"/>
                  </a:lnTo>
                  <a:lnTo>
                    <a:pt x="5533644" y="993648"/>
                  </a:lnTo>
                  <a:lnTo>
                    <a:pt x="5533644" y="175260"/>
                  </a:lnTo>
                  <a:close/>
                </a:path>
                <a:path w="10482580" h="1506220">
                  <a:moveTo>
                    <a:pt x="7182612" y="739140"/>
                  </a:moveTo>
                  <a:lnTo>
                    <a:pt x="6597396" y="739140"/>
                  </a:lnTo>
                  <a:lnTo>
                    <a:pt x="6597396" y="1327404"/>
                  </a:lnTo>
                  <a:lnTo>
                    <a:pt x="7182612" y="1327404"/>
                  </a:lnTo>
                  <a:lnTo>
                    <a:pt x="7182612" y="739140"/>
                  </a:lnTo>
                  <a:close/>
                </a:path>
                <a:path w="10482580" h="1506220">
                  <a:moveTo>
                    <a:pt x="8831580" y="1027176"/>
                  </a:moveTo>
                  <a:lnTo>
                    <a:pt x="8247888" y="1027176"/>
                  </a:lnTo>
                  <a:lnTo>
                    <a:pt x="8247888" y="1505712"/>
                  </a:lnTo>
                  <a:lnTo>
                    <a:pt x="8831580" y="1505712"/>
                  </a:lnTo>
                  <a:lnTo>
                    <a:pt x="8831580" y="1027176"/>
                  </a:lnTo>
                  <a:close/>
                </a:path>
                <a:path w="10482580" h="1506220">
                  <a:moveTo>
                    <a:pt x="10482072" y="623316"/>
                  </a:moveTo>
                  <a:lnTo>
                    <a:pt x="9896856" y="623316"/>
                  </a:lnTo>
                  <a:lnTo>
                    <a:pt x="9896856" y="1214628"/>
                  </a:lnTo>
                  <a:lnTo>
                    <a:pt x="10482072" y="1214628"/>
                  </a:lnTo>
                  <a:lnTo>
                    <a:pt x="10482072" y="623316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3168" y="2019299"/>
              <a:ext cx="10482580" cy="1300480"/>
            </a:xfrm>
            <a:custGeom>
              <a:avLst/>
              <a:gdLst/>
              <a:ahLst/>
              <a:cxnLst/>
              <a:rect l="l" t="t" r="r" b="b"/>
              <a:pathLst>
                <a:path w="10482580" h="1300479">
                  <a:moveTo>
                    <a:pt x="585216" y="0"/>
                  </a:moveTo>
                  <a:lnTo>
                    <a:pt x="0" y="0"/>
                  </a:lnTo>
                  <a:lnTo>
                    <a:pt x="0" y="316992"/>
                  </a:lnTo>
                  <a:lnTo>
                    <a:pt x="585216" y="316992"/>
                  </a:lnTo>
                  <a:lnTo>
                    <a:pt x="585216" y="0"/>
                  </a:lnTo>
                  <a:close/>
                </a:path>
                <a:path w="10482580" h="1300479">
                  <a:moveTo>
                    <a:pt x="2234184" y="432816"/>
                  </a:moveTo>
                  <a:lnTo>
                    <a:pt x="1648968" y="432816"/>
                  </a:lnTo>
                  <a:lnTo>
                    <a:pt x="1648968" y="1170432"/>
                  </a:lnTo>
                  <a:lnTo>
                    <a:pt x="2234184" y="1170432"/>
                  </a:lnTo>
                  <a:lnTo>
                    <a:pt x="2234184" y="432816"/>
                  </a:lnTo>
                  <a:close/>
                </a:path>
                <a:path w="10482580" h="1300479">
                  <a:moveTo>
                    <a:pt x="3883152" y="48768"/>
                  </a:moveTo>
                  <a:lnTo>
                    <a:pt x="3297936" y="48768"/>
                  </a:lnTo>
                  <a:lnTo>
                    <a:pt x="3297936" y="272796"/>
                  </a:lnTo>
                  <a:lnTo>
                    <a:pt x="3883152" y="272796"/>
                  </a:lnTo>
                  <a:lnTo>
                    <a:pt x="3883152" y="48768"/>
                  </a:lnTo>
                  <a:close/>
                </a:path>
                <a:path w="10482580" h="1300479">
                  <a:moveTo>
                    <a:pt x="5533644" y="73152"/>
                  </a:moveTo>
                  <a:lnTo>
                    <a:pt x="4948428" y="73152"/>
                  </a:lnTo>
                  <a:lnTo>
                    <a:pt x="4948428" y="448056"/>
                  </a:lnTo>
                  <a:lnTo>
                    <a:pt x="5533644" y="448056"/>
                  </a:lnTo>
                  <a:lnTo>
                    <a:pt x="5533644" y="73152"/>
                  </a:lnTo>
                  <a:close/>
                </a:path>
                <a:path w="10482580" h="1300479">
                  <a:moveTo>
                    <a:pt x="7182612" y="461772"/>
                  </a:moveTo>
                  <a:lnTo>
                    <a:pt x="6597396" y="461772"/>
                  </a:lnTo>
                  <a:lnTo>
                    <a:pt x="6597396" y="1011936"/>
                  </a:lnTo>
                  <a:lnTo>
                    <a:pt x="7182612" y="1011936"/>
                  </a:lnTo>
                  <a:lnTo>
                    <a:pt x="7182612" y="461772"/>
                  </a:lnTo>
                  <a:close/>
                </a:path>
                <a:path w="10482580" h="1300479">
                  <a:moveTo>
                    <a:pt x="8831580" y="603504"/>
                  </a:moveTo>
                  <a:lnTo>
                    <a:pt x="8247888" y="603504"/>
                  </a:lnTo>
                  <a:lnTo>
                    <a:pt x="8247888" y="1299972"/>
                  </a:lnTo>
                  <a:lnTo>
                    <a:pt x="8831580" y="1299972"/>
                  </a:lnTo>
                  <a:lnTo>
                    <a:pt x="8831580" y="603504"/>
                  </a:lnTo>
                  <a:close/>
                </a:path>
                <a:path w="10482580" h="1300479">
                  <a:moveTo>
                    <a:pt x="10482072" y="387096"/>
                  </a:moveTo>
                  <a:lnTo>
                    <a:pt x="9896856" y="387096"/>
                  </a:lnTo>
                  <a:lnTo>
                    <a:pt x="9896856" y="896112"/>
                  </a:lnTo>
                  <a:lnTo>
                    <a:pt x="10482072" y="896112"/>
                  </a:lnTo>
                  <a:lnTo>
                    <a:pt x="10482072" y="387096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3168" y="1975103"/>
              <a:ext cx="10482580" cy="647700"/>
            </a:xfrm>
            <a:custGeom>
              <a:avLst/>
              <a:gdLst/>
              <a:ahLst/>
              <a:cxnLst/>
              <a:rect l="l" t="t" r="r" b="b"/>
              <a:pathLst>
                <a:path w="10482580" h="647700">
                  <a:moveTo>
                    <a:pt x="585216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585216" y="44196"/>
                  </a:lnTo>
                  <a:lnTo>
                    <a:pt x="585216" y="0"/>
                  </a:lnTo>
                  <a:close/>
                </a:path>
                <a:path w="10482580" h="647700">
                  <a:moveTo>
                    <a:pt x="2234184" y="135636"/>
                  </a:moveTo>
                  <a:lnTo>
                    <a:pt x="1648968" y="135636"/>
                  </a:lnTo>
                  <a:lnTo>
                    <a:pt x="1648968" y="477012"/>
                  </a:lnTo>
                  <a:lnTo>
                    <a:pt x="2234184" y="477012"/>
                  </a:lnTo>
                  <a:lnTo>
                    <a:pt x="2234184" y="135636"/>
                  </a:lnTo>
                  <a:close/>
                </a:path>
                <a:path w="10482580" h="647700">
                  <a:moveTo>
                    <a:pt x="3883152" y="13716"/>
                  </a:moveTo>
                  <a:lnTo>
                    <a:pt x="3297936" y="13716"/>
                  </a:lnTo>
                  <a:lnTo>
                    <a:pt x="3297936" y="92964"/>
                  </a:lnTo>
                  <a:lnTo>
                    <a:pt x="3883152" y="92964"/>
                  </a:lnTo>
                  <a:lnTo>
                    <a:pt x="3883152" y="13716"/>
                  </a:lnTo>
                  <a:close/>
                </a:path>
                <a:path w="10482580" h="647700">
                  <a:moveTo>
                    <a:pt x="5533644" y="36576"/>
                  </a:moveTo>
                  <a:lnTo>
                    <a:pt x="4948428" y="36576"/>
                  </a:lnTo>
                  <a:lnTo>
                    <a:pt x="4948428" y="117348"/>
                  </a:lnTo>
                  <a:lnTo>
                    <a:pt x="5533644" y="117348"/>
                  </a:lnTo>
                  <a:lnTo>
                    <a:pt x="5533644" y="36576"/>
                  </a:lnTo>
                  <a:close/>
                </a:path>
                <a:path w="10482580" h="647700">
                  <a:moveTo>
                    <a:pt x="7182612" y="231648"/>
                  </a:moveTo>
                  <a:lnTo>
                    <a:pt x="6597396" y="231648"/>
                  </a:lnTo>
                  <a:lnTo>
                    <a:pt x="6597396" y="505968"/>
                  </a:lnTo>
                  <a:lnTo>
                    <a:pt x="7182612" y="505968"/>
                  </a:lnTo>
                  <a:lnTo>
                    <a:pt x="7182612" y="231648"/>
                  </a:lnTo>
                  <a:close/>
                </a:path>
                <a:path w="10482580" h="647700">
                  <a:moveTo>
                    <a:pt x="8831580" y="356616"/>
                  </a:moveTo>
                  <a:lnTo>
                    <a:pt x="8247888" y="356616"/>
                  </a:lnTo>
                  <a:lnTo>
                    <a:pt x="8247888" y="647700"/>
                  </a:lnTo>
                  <a:lnTo>
                    <a:pt x="8831580" y="647700"/>
                  </a:lnTo>
                  <a:lnTo>
                    <a:pt x="8831580" y="356616"/>
                  </a:lnTo>
                  <a:close/>
                </a:path>
                <a:path w="10482580" h="647700">
                  <a:moveTo>
                    <a:pt x="10482072" y="274320"/>
                  </a:moveTo>
                  <a:lnTo>
                    <a:pt x="9896856" y="274320"/>
                  </a:lnTo>
                  <a:lnTo>
                    <a:pt x="9896856" y="431292"/>
                  </a:lnTo>
                  <a:lnTo>
                    <a:pt x="10482072" y="431292"/>
                  </a:lnTo>
                  <a:lnTo>
                    <a:pt x="10482072" y="27432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3168" y="1930907"/>
              <a:ext cx="10482580" cy="401320"/>
            </a:xfrm>
            <a:custGeom>
              <a:avLst/>
              <a:gdLst/>
              <a:ahLst/>
              <a:cxnLst/>
              <a:rect l="l" t="t" r="r" b="b"/>
              <a:pathLst>
                <a:path w="10482580" h="401319">
                  <a:moveTo>
                    <a:pt x="585216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585216" y="44196"/>
                  </a:lnTo>
                  <a:lnTo>
                    <a:pt x="585216" y="0"/>
                  </a:lnTo>
                  <a:close/>
                </a:path>
                <a:path w="10482580" h="401319">
                  <a:moveTo>
                    <a:pt x="2234184" y="0"/>
                  </a:moveTo>
                  <a:lnTo>
                    <a:pt x="1648968" y="0"/>
                  </a:lnTo>
                  <a:lnTo>
                    <a:pt x="1648968" y="179832"/>
                  </a:lnTo>
                  <a:lnTo>
                    <a:pt x="2234184" y="179832"/>
                  </a:lnTo>
                  <a:lnTo>
                    <a:pt x="2234184" y="0"/>
                  </a:lnTo>
                  <a:close/>
                </a:path>
                <a:path w="10482580" h="401319">
                  <a:moveTo>
                    <a:pt x="3883152" y="0"/>
                  </a:moveTo>
                  <a:lnTo>
                    <a:pt x="3297936" y="0"/>
                  </a:lnTo>
                  <a:lnTo>
                    <a:pt x="3297936" y="57912"/>
                  </a:lnTo>
                  <a:lnTo>
                    <a:pt x="3883152" y="57912"/>
                  </a:lnTo>
                  <a:lnTo>
                    <a:pt x="3883152" y="0"/>
                  </a:lnTo>
                  <a:close/>
                </a:path>
                <a:path w="10482580" h="401319">
                  <a:moveTo>
                    <a:pt x="5533644" y="0"/>
                  </a:moveTo>
                  <a:lnTo>
                    <a:pt x="4948428" y="0"/>
                  </a:lnTo>
                  <a:lnTo>
                    <a:pt x="4948428" y="80772"/>
                  </a:lnTo>
                  <a:lnTo>
                    <a:pt x="5533644" y="80772"/>
                  </a:lnTo>
                  <a:lnTo>
                    <a:pt x="5533644" y="0"/>
                  </a:lnTo>
                  <a:close/>
                </a:path>
                <a:path w="10482580" h="401319">
                  <a:moveTo>
                    <a:pt x="7182612" y="0"/>
                  </a:moveTo>
                  <a:lnTo>
                    <a:pt x="6597396" y="0"/>
                  </a:lnTo>
                  <a:lnTo>
                    <a:pt x="6597396" y="275844"/>
                  </a:lnTo>
                  <a:lnTo>
                    <a:pt x="7182612" y="275844"/>
                  </a:lnTo>
                  <a:lnTo>
                    <a:pt x="7182612" y="0"/>
                  </a:lnTo>
                  <a:close/>
                </a:path>
                <a:path w="10482580" h="401319">
                  <a:moveTo>
                    <a:pt x="8831580" y="0"/>
                  </a:moveTo>
                  <a:lnTo>
                    <a:pt x="8247888" y="0"/>
                  </a:lnTo>
                  <a:lnTo>
                    <a:pt x="8247888" y="400812"/>
                  </a:lnTo>
                  <a:lnTo>
                    <a:pt x="8831580" y="400812"/>
                  </a:lnTo>
                  <a:lnTo>
                    <a:pt x="8831580" y="0"/>
                  </a:lnTo>
                  <a:close/>
                </a:path>
                <a:path w="10482580" h="401319">
                  <a:moveTo>
                    <a:pt x="10482072" y="0"/>
                  </a:moveTo>
                  <a:lnTo>
                    <a:pt x="9896856" y="0"/>
                  </a:lnTo>
                  <a:lnTo>
                    <a:pt x="9896856" y="318516"/>
                  </a:lnTo>
                  <a:lnTo>
                    <a:pt x="10482072" y="318516"/>
                  </a:lnTo>
                  <a:lnTo>
                    <a:pt x="10482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0441" y="1930908"/>
              <a:ext cx="11546840" cy="2215515"/>
            </a:xfrm>
            <a:custGeom>
              <a:avLst/>
              <a:gdLst/>
              <a:ahLst/>
              <a:cxnLst/>
              <a:rect l="l" t="t" r="r" b="b"/>
              <a:pathLst>
                <a:path w="11546840" h="2215515">
                  <a:moveTo>
                    <a:pt x="0" y="2215515"/>
                  </a:moveTo>
                  <a:lnTo>
                    <a:pt x="0" y="0"/>
                  </a:lnTo>
                </a:path>
                <a:path w="11546840" h="2215515">
                  <a:moveTo>
                    <a:pt x="0" y="2215515"/>
                  </a:moveTo>
                  <a:lnTo>
                    <a:pt x="11546547" y="22155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972" y="3514344"/>
              <a:ext cx="304038" cy="2545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5241" y="3820668"/>
              <a:ext cx="240030" cy="2545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9478" y="3500323"/>
              <a:ext cx="283463" cy="2548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7937" y="3589655"/>
              <a:ext cx="288036" cy="2545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5890" y="3756660"/>
              <a:ext cx="294894" cy="254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25686" y="3845686"/>
              <a:ext cx="233172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58398" y="3700526"/>
              <a:ext cx="285750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8544" y="2608834"/>
              <a:ext cx="288035" cy="2545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11526" y="3342132"/>
              <a:ext cx="281177" cy="2545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574" y="2573782"/>
              <a:ext cx="267462" cy="2545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5557" y="2750185"/>
              <a:ext cx="267462" cy="254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65034" y="3198571"/>
              <a:ext cx="265175" cy="2548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10445" y="3431413"/>
              <a:ext cx="278892" cy="254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64493" y="3084576"/>
              <a:ext cx="265175" cy="254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4452" y="2069592"/>
              <a:ext cx="210312" cy="2179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23717" y="2712466"/>
              <a:ext cx="242316" cy="2179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0813" y="2071700"/>
              <a:ext cx="219456" cy="2182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42989" y="2171649"/>
              <a:ext cx="182879" cy="2182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74177" y="2647442"/>
              <a:ext cx="240029" cy="2179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37877" y="2862707"/>
              <a:ext cx="196596" cy="2179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73638" y="2552065"/>
              <a:ext cx="240029" cy="2179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14932" y="1889506"/>
              <a:ext cx="158496" cy="217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38957" y="2172919"/>
              <a:ext cx="196595" cy="2182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09769" y="1920494"/>
              <a:ext cx="179832" cy="2179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59754" y="1943989"/>
              <a:ext cx="179832" cy="2179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89417" y="2235708"/>
              <a:ext cx="194309" cy="2179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37877" y="2368931"/>
              <a:ext cx="196596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117834" y="2219198"/>
              <a:ext cx="143255" cy="2179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14932" y="1844929"/>
              <a:ext cx="158496" cy="2179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61817" y="1912874"/>
              <a:ext cx="173736" cy="2179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14342" y="1851914"/>
              <a:ext cx="161544" cy="2179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59754" y="1862658"/>
              <a:ext cx="179832" cy="2182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89417" y="1960499"/>
              <a:ext cx="194309" cy="2179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34829" y="2022983"/>
              <a:ext cx="205740" cy="2179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82781" y="1981835"/>
              <a:ext cx="210311" cy="2179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9631" y="4084574"/>
              <a:ext cx="149047" cy="1097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4942" y="3863086"/>
              <a:ext cx="166624" cy="1097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0312" y="3641471"/>
              <a:ext cx="184911" cy="1097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9397" y="3419856"/>
              <a:ext cx="186944" cy="1097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05130" y="3198241"/>
              <a:ext cx="193040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9092" y="2976626"/>
              <a:ext cx="186944" cy="1097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8483" y="2755138"/>
              <a:ext cx="188976" cy="1097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3664" y="2533523"/>
              <a:ext cx="180847" cy="1097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044" y="2311908"/>
              <a:ext cx="191008" cy="1097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8483" y="2090293"/>
              <a:ext cx="188976" cy="1097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6784" y="1868678"/>
              <a:ext cx="215264" cy="109727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40638" y="4271771"/>
            <a:ext cx="893152" cy="254507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2090927" y="4271771"/>
            <a:ext cx="3260725" cy="254635"/>
            <a:chOff x="2090927" y="4271771"/>
            <a:chExt cx="3260725" cy="254635"/>
          </a:xfrm>
        </p:grpSpPr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90927" y="4271771"/>
              <a:ext cx="1705482" cy="25450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27652" y="4271771"/>
              <a:ext cx="1523491" cy="25450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5404739" y="4271771"/>
            <a:ext cx="1675130" cy="763270"/>
            <a:chOff x="5404739" y="4271771"/>
            <a:chExt cx="1675130" cy="763270"/>
          </a:xfrm>
        </p:grpSpPr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79415" y="4271771"/>
              <a:ext cx="1523745" cy="25450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04739" y="4525721"/>
              <a:ext cx="1675130" cy="25481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00954" y="4780533"/>
              <a:ext cx="1274063" cy="254507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373746" y="4271771"/>
            <a:ext cx="1029030" cy="254507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8693150" y="4271771"/>
            <a:ext cx="1696085" cy="763270"/>
            <a:chOff x="8693150" y="4271771"/>
            <a:chExt cx="1696085" cy="763270"/>
          </a:xfrm>
        </p:grpSpPr>
        <p:pic>
          <p:nvPicPr>
            <p:cNvPr id="71" name="object 7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93150" y="4271771"/>
              <a:ext cx="1695577" cy="2545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976613" y="4525721"/>
              <a:ext cx="1129931" cy="2548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63558" y="4780533"/>
              <a:ext cx="757262" cy="254507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10532364" y="4271771"/>
            <a:ext cx="1315720" cy="1017905"/>
            <a:chOff x="10532364" y="4271771"/>
            <a:chExt cx="1315720" cy="1017905"/>
          </a:xfrm>
        </p:grpSpPr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548493" y="4271771"/>
              <a:ext cx="1286002" cy="2545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532364" y="4525721"/>
              <a:ext cx="1315466" cy="25481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606405" y="4780533"/>
              <a:ext cx="1167180" cy="25450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895711" y="5034660"/>
              <a:ext cx="590435" cy="254507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247548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617977" y="5508345"/>
            <a:ext cx="967231" cy="217931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383717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979798" y="5508345"/>
            <a:ext cx="903833" cy="217931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5139309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282184" y="5508345"/>
            <a:ext cx="1667383" cy="217931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720204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345044" y="5508345"/>
            <a:ext cx="1064933" cy="217931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866698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810243" y="5508345"/>
            <a:ext cx="1127671" cy="217931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0428731" y="5907633"/>
            <a:ext cx="1755521" cy="181355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858120" y="32659"/>
            <a:ext cx="2313304" cy="1597385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7782" y="5942990"/>
            <a:ext cx="4518787" cy="1463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19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1439" y="0"/>
            <a:ext cx="12100560" cy="1497330"/>
            <a:chOff x="91439" y="0"/>
            <a:chExt cx="12100560" cy="14973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0"/>
              <a:ext cx="2945130" cy="42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8713" y="0"/>
              <a:ext cx="246887" cy="420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2157" y="0"/>
              <a:ext cx="5976874" cy="420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" y="335229"/>
              <a:ext cx="2823591" cy="5276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2222" y="335229"/>
              <a:ext cx="582929" cy="5276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2573" y="335229"/>
              <a:ext cx="6544183" cy="527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39" y="777494"/>
              <a:ext cx="720547" cy="5273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3322" y="380"/>
              <a:ext cx="2368677" cy="149644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7782" y="5942990"/>
            <a:ext cx="3347085" cy="146685"/>
            <a:chOff x="87782" y="5942990"/>
            <a:chExt cx="3347085" cy="14668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82" y="5942990"/>
              <a:ext cx="2669413" cy="1463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15514" y="5942990"/>
              <a:ext cx="85343" cy="1463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8186" y="5942990"/>
              <a:ext cx="676579" cy="14630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701480" y="2131377"/>
            <a:ext cx="2871470" cy="3446145"/>
            <a:chOff x="2701480" y="2131377"/>
            <a:chExt cx="2871470" cy="3446145"/>
          </a:xfrm>
        </p:grpSpPr>
        <p:sp>
          <p:nvSpPr>
            <p:cNvPr id="18" name="object 18"/>
            <p:cNvSpPr/>
            <p:nvPr/>
          </p:nvSpPr>
          <p:spPr>
            <a:xfrm>
              <a:off x="2706243" y="2284475"/>
              <a:ext cx="2507615" cy="3145790"/>
            </a:xfrm>
            <a:custGeom>
              <a:avLst/>
              <a:gdLst/>
              <a:ahLst/>
              <a:cxnLst/>
              <a:rect l="l" t="t" r="r" b="b"/>
              <a:pathLst>
                <a:path w="2507615" h="3145790">
                  <a:moveTo>
                    <a:pt x="192405" y="3009900"/>
                  </a:moveTo>
                  <a:lnTo>
                    <a:pt x="0" y="3009900"/>
                  </a:lnTo>
                  <a:lnTo>
                    <a:pt x="0" y="3145536"/>
                  </a:lnTo>
                  <a:lnTo>
                    <a:pt x="192405" y="3145536"/>
                  </a:lnTo>
                  <a:lnTo>
                    <a:pt x="192405" y="3009900"/>
                  </a:lnTo>
                  <a:close/>
                </a:path>
                <a:path w="2507615" h="3145790">
                  <a:moveTo>
                    <a:pt x="253365" y="2580132"/>
                  </a:moveTo>
                  <a:lnTo>
                    <a:pt x="0" y="2580132"/>
                  </a:lnTo>
                  <a:lnTo>
                    <a:pt x="0" y="2714244"/>
                  </a:lnTo>
                  <a:lnTo>
                    <a:pt x="253365" y="2714244"/>
                  </a:lnTo>
                  <a:lnTo>
                    <a:pt x="253365" y="2580132"/>
                  </a:lnTo>
                  <a:close/>
                </a:path>
                <a:path w="2507615" h="3145790">
                  <a:moveTo>
                    <a:pt x="253365" y="2150364"/>
                  </a:moveTo>
                  <a:lnTo>
                    <a:pt x="0" y="2150364"/>
                  </a:lnTo>
                  <a:lnTo>
                    <a:pt x="0" y="2284476"/>
                  </a:lnTo>
                  <a:lnTo>
                    <a:pt x="253365" y="2284476"/>
                  </a:lnTo>
                  <a:lnTo>
                    <a:pt x="253365" y="2150364"/>
                  </a:lnTo>
                  <a:close/>
                </a:path>
                <a:path w="2507615" h="3145790">
                  <a:moveTo>
                    <a:pt x="277749" y="1719072"/>
                  </a:moveTo>
                  <a:lnTo>
                    <a:pt x="0" y="1719072"/>
                  </a:lnTo>
                  <a:lnTo>
                    <a:pt x="0" y="1854708"/>
                  </a:lnTo>
                  <a:lnTo>
                    <a:pt x="277749" y="1854708"/>
                  </a:lnTo>
                  <a:lnTo>
                    <a:pt x="277749" y="1719072"/>
                  </a:lnTo>
                  <a:close/>
                </a:path>
                <a:path w="2507615" h="3145790">
                  <a:moveTo>
                    <a:pt x="396621" y="1289304"/>
                  </a:moveTo>
                  <a:lnTo>
                    <a:pt x="0" y="1289304"/>
                  </a:lnTo>
                  <a:lnTo>
                    <a:pt x="0" y="1424940"/>
                  </a:lnTo>
                  <a:lnTo>
                    <a:pt x="396621" y="1424940"/>
                  </a:lnTo>
                  <a:lnTo>
                    <a:pt x="396621" y="1289304"/>
                  </a:lnTo>
                  <a:close/>
                </a:path>
                <a:path w="2507615" h="3145790">
                  <a:moveTo>
                    <a:pt x="454533" y="859536"/>
                  </a:moveTo>
                  <a:lnTo>
                    <a:pt x="0" y="859536"/>
                  </a:lnTo>
                  <a:lnTo>
                    <a:pt x="0" y="993648"/>
                  </a:lnTo>
                  <a:lnTo>
                    <a:pt x="454533" y="993648"/>
                  </a:lnTo>
                  <a:lnTo>
                    <a:pt x="454533" y="859536"/>
                  </a:lnTo>
                  <a:close/>
                </a:path>
                <a:path w="2507615" h="3145790">
                  <a:moveTo>
                    <a:pt x="646557" y="429768"/>
                  </a:moveTo>
                  <a:lnTo>
                    <a:pt x="0" y="429768"/>
                  </a:lnTo>
                  <a:lnTo>
                    <a:pt x="0" y="563880"/>
                  </a:lnTo>
                  <a:lnTo>
                    <a:pt x="646557" y="563880"/>
                  </a:lnTo>
                  <a:lnTo>
                    <a:pt x="646557" y="429768"/>
                  </a:lnTo>
                  <a:close/>
                </a:path>
                <a:path w="2507615" h="3145790">
                  <a:moveTo>
                    <a:pt x="2507361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2507361" y="134112"/>
                  </a:lnTo>
                  <a:lnTo>
                    <a:pt x="2507361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06242" y="2136139"/>
              <a:ext cx="2675255" cy="0"/>
            </a:xfrm>
            <a:custGeom>
              <a:avLst/>
              <a:gdLst/>
              <a:ahLst/>
              <a:cxnLst/>
              <a:rect l="l" t="t" r="r" b="b"/>
              <a:pathLst>
                <a:path w="2675254">
                  <a:moveTo>
                    <a:pt x="0" y="0"/>
                  </a:moveTo>
                  <a:lnTo>
                    <a:pt x="2674747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6242" y="2136139"/>
              <a:ext cx="0" cy="3441065"/>
            </a:xfrm>
            <a:custGeom>
              <a:avLst/>
              <a:gdLst/>
              <a:ahLst/>
              <a:cxnLst/>
              <a:rect l="l" t="t" r="r" b="b"/>
              <a:pathLst>
                <a:path h="3441065">
                  <a:moveTo>
                    <a:pt x="0" y="0"/>
                  </a:moveTo>
                  <a:lnTo>
                    <a:pt x="0" y="344081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8914" y="2224785"/>
              <a:ext cx="283463" cy="2545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28999" y="2654807"/>
              <a:ext cx="226313" cy="2545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7610" y="3084829"/>
              <a:ext cx="204215" cy="2545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0587" y="3515232"/>
              <a:ext cx="167639" cy="254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59556" y="3945382"/>
              <a:ext cx="188975" cy="2545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35172" y="4375353"/>
              <a:ext cx="188975" cy="2548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35172" y="4805807"/>
              <a:ext cx="188975" cy="254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5482" y="5235829"/>
              <a:ext cx="210312" cy="254507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640202" y="1900427"/>
            <a:ext cx="198881" cy="1426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12617" y="1900427"/>
            <a:ext cx="185166" cy="1426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58617" y="1900427"/>
            <a:ext cx="221488" cy="1426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431159" y="1900427"/>
            <a:ext cx="207263" cy="142621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683761" y="1900427"/>
            <a:ext cx="1854835" cy="142875"/>
            <a:chOff x="3683761" y="1900427"/>
            <a:chExt cx="1854835" cy="142875"/>
          </a:xfrm>
        </p:grpSpPr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83761" y="1900427"/>
              <a:ext cx="247903" cy="1426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56303" y="1900427"/>
              <a:ext cx="234086" cy="1426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18177" y="1900427"/>
              <a:ext cx="250342" cy="1426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0973" y="1900427"/>
              <a:ext cx="235712" cy="1426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50561" y="1900427"/>
              <a:ext cx="256032" cy="1426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23103" y="1900427"/>
              <a:ext cx="243839" cy="1426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88279" y="1900427"/>
              <a:ext cx="249936" cy="142621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09625" y="2235454"/>
            <a:ext cx="2102485" cy="20116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0811" y="2665476"/>
            <a:ext cx="2209419" cy="20116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0920" y="3095498"/>
            <a:ext cx="837031" cy="201167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60045" y="3425952"/>
            <a:ext cx="2555240" cy="401320"/>
            <a:chOff x="60045" y="3425952"/>
            <a:chExt cx="2555240" cy="401320"/>
          </a:xfrm>
        </p:grpSpPr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045" y="3425952"/>
              <a:ext cx="2554859" cy="2011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7953" y="3625291"/>
              <a:ext cx="973569" cy="201472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7347" y="3956050"/>
            <a:ext cx="2495677" cy="20116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57376" y="4385767"/>
            <a:ext cx="1657603" cy="20147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196949" y="4816475"/>
            <a:ext cx="1417955" cy="20116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76983" y="5246496"/>
            <a:ext cx="840308" cy="201168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5733034" y="1900682"/>
            <a:ext cx="0" cy="4013835"/>
          </a:xfrm>
          <a:custGeom>
            <a:avLst/>
            <a:gdLst/>
            <a:ahLst/>
            <a:cxnLst/>
            <a:rect l="l" t="t" r="r" b="b"/>
            <a:pathLst>
              <a:path h="4013835">
                <a:moveTo>
                  <a:pt x="0" y="0"/>
                </a:moveTo>
                <a:lnTo>
                  <a:pt x="0" y="4013593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8304339" y="2131377"/>
            <a:ext cx="3020695" cy="3446145"/>
            <a:chOff x="8304339" y="2131377"/>
            <a:chExt cx="3020695" cy="3446145"/>
          </a:xfrm>
        </p:grpSpPr>
        <p:sp>
          <p:nvSpPr>
            <p:cNvPr id="53" name="object 53"/>
            <p:cNvSpPr/>
            <p:nvPr/>
          </p:nvSpPr>
          <p:spPr>
            <a:xfrm>
              <a:off x="8309102" y="2304287"/>
              <a:ext cx="414655" cy="3104515"/>
            </a:xfrm>
            <a:custGeom>
              <a:avLst/>
              <a:gdLst/>
              <a:ahLst/>
              <a:cxnLst/>
              <a:rect l="l" t="t" r="r" b="b"/>
              <a:pathLst>
                <a:path w="414654" h="3104515">
                  <a:moveTo>
                    <a:pt x="120142" y="1967484"/>
                  </a:moveTo>
                  <a:lnTo>
                    <a:pt x="0" y="1967484"/>
                  </a:lnTo>
                  <a:lnTo>
                    <a:pt x="0" y="2121408"/>
                  </a:lnTo>
                  <a:lnTo>
                    <a:pt x="120142" y="2121408"/>
                  </a:lnTo>
                  <a:lnTo>
                    <a:pt x="120142" y="1967484"/>
                  </a:lnTo>
                  <a:close/>
                </a:path>
                <a:path w="414654" h="3104515">
                  <a:moveTo>
                    <a:pt x="124714" y="1475232"/>
                  </a:moveTo>
                  <a:lnTo>
                    <a:pt x="0" y="1475232"/>
                  </a:lnTo>
                  <a:lnTo>
                    <a:pt x="0" y="1629156"/>
                  </a:lnTo>
                  <a:lnTo>
                    <a:pt x="124714" y="1629156"/>
                  </a:lnTo>
                  <a:lnTo>
                    <a:pt x="124714" y="1475232"/>
                  </a:lnTo>
                  <a:close/>
                </a:path>
                <a:path w="414654" h="3104515">
                  <a:moveTo>
                    <a:pt x="127762" y="982980"/>
                  </a:moveTo>
                  <a:lnTo>
                    <a:pt x="0" y="982980"/>
                  </a:lnTo>
                  <a:lnTo>
                    <a:pt x="0" y="1138428"/>
                  </a:lnTo>
                  <a:lnTo>
                    <a:pt x="127762" y="1138428"/>
                  </a:lnTo>
                  <a:lnTo>
                    <a:pt x="127762" y="982980"/>
                  </a:lnTo>
                  <a:close/>
                </a:path>
                <a:path w="414654" h="3104515">
                  <a:moveTo>
                    <a:pt x="129286" y="492252"/>
                  </a:moveTo>
                  <a:lnTo>
                    <a:pt x="0" y="492252"/>
                  </a:lnTo>
                  <a:lnTo>
                    <a:pt x="0" y="646176"/>
                  </a:lnTo>
                  <a:lnTo>
                    <a:pt x="129286" y="646176"/>
                  </a:lnTo>
                  <a:lnTo>
                    <a:pt x="129286" y="492252"/>
                  </a:lnTo>
                  <a:close/>
                </a:path>
                <a:path w="414654" h="3104515">
                  <a:moveTo>
                    <a:pt x="149098" y="2950464"/>
                  </a:moveTo>
                  <a:lnTo>
                    <a:pt x="0" y="2950464"/>
                  </a:lnTo>
                  <a:lnTo>
                    <a:pt x="0" y="3104388"/>
                  </a:lnTo>
                  <a:lnTo>
                    <a:pt x="149098" y="3104388"/>
                  </a:lnTo>
                  <a:lnTo>
                    <a:pt x="149098" y="2950464"/>
                  </a:lnTo>
                  <a:close/>
                </a:path>
                <a:path w="414654" h="3104515">
                  <a:moveTo>
                    <a:pt x="153670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53670" y="155448"/>
                  </a:lnTo>
                  <a:lnTo>
                    <a:pt x="153670" y="0"/>
                  </a:lnTo>
                  <a:close/>
                </a:path>
                <a:path w="414654" h="3104515">
                  <a:moveTo>
                    <a:pt x="414274" y="2458212"/>
                  </a:moveTo>
                  <a:lnTo>
                    <a:pt x="0" y="2458212"/>
                  </a:lnTo>
                  <a:lnTo>
                    <a:pt x="0" y="2612136"/>
                  </a:lnTo>
                  <a:lnTo>
                    <a:pt x="414274" y="2612136"/>
                  </a:lnTo>
                  <a:lnTo>
                    <a:pt x="414274" y="2458212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09102" y="2136139"/>
              <a:ext cx="3015615" cy="0"/>
            </a:xfrm>
            <a:custGeom>
              <a:avLst/>
              <a:gdLst/>
              <a:ahLst/>
              <a:cxnLst/>
              <a:rect l="l" t="t" r="r" b="b"/>
              <a:pathLst>
                <a:path w="3015615">
                  <a:moveTo>
                    <a:pt x="0" y="0"/>
                  </a:moveTo>
                  <a:lnTo>
                    <a:pt x="3015361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09102" y="2136139"/>
              <a:ext cx="0" cy="3441065"/>
            </a:xfrm>
            <a:custGeom>
              <a:avLst/>
              <a:gdLst/>
              <a:ahLst/>
              <a:cxnLst/>
              <a:rect l="l" t="t" r="r" b="b"/>
              <a:pathLst>
                <a:path h="3441065">
                  <a:moveTo>
                    <a:pt x="0" y="0"/>
                  </a:moveTo>
                  <a:lnTo>
                    <a:pt x="0" y="344081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39861" y="2255215"/>
              <a:ext cx="188975" cy="25481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15858" y="2746832"/>
              <a:ext cx="185927" cy="25481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14334" y="3238500"/>
              <a:ext cx="185927" cy="25450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11540" y="3730116"/>
              <a:ext cx="185927" cy="25450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05698" y="4221733"/>
              <a:ext cx="185927" cy="25450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801354" y="4713477"/>
              <a:ext cx="167640" cy="25450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35924" y="5205094"/>
              <a:ext cx="185927" cy="254508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243951" y="1900427"/>
            <a:ext cx="198881" cy="14262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50275" y="1900427"/>
            <a:ext cx="185623" cy="142621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830309" y="1900427"/>
            <a:ext cx="221488" cy="14262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137015" y="1900427"/>
            <a:ext cx="207264" cy="14262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423781" y="1900427"/>
            <a:ext cx="247903" cy="14262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730485" y="1900427"/>
            <a:ext cx="233679" cy="14262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026142" y="1900427"/>
            <a:ext cx="250342" cy="142621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332719" y="1900427"/>
            <a:ext cx="235711" cy="142621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626597" y="1900427"/>
            <a:ext cx="256031" cy="14262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933176" y="1900427"/>
            <a:ext cx="243840" cy="14262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232515" y="1900427"/>
            <a:ext cx="249935" cy="142621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962141" y="2265629"/>
            <a:ext cx="2258821" cy="201472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635493" y="2757246"/>
            <a:ext cx="584200" cy="201472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92952" y="3248863"/>
            <a:ext cx="2122804" cy="201472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10857" y="3740480"/>
            <a:ext cx="1599946" cy="201472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324600" y="4232097"/>
            <a:ext cx="1892427" cy="201472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819008" y="4723841"/>
            <a:ext cx="411479" cy="201472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679181" y="5215458"/>
            <a:ext cx="541781" cy="201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102" y="6364223"/>
            <a:ext cx="3557904" cy="255270"/>
            <a:chOff x="362102" y="6364223"/>
            <a:chExt cx="3557904" cy="255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102" y="6364223"/>
              <a:ext cx="185928" cy="254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" y="6364223"/>
              <a:ext cx="3426333" cy="25481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102" y="124713"/>
            <a:ext cx="1531365" cy="65379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890962" y="1040066"/>
            <a:ext cx="7696200" cy="4472305"/>
            <a:chOff x="3890962" y="1040066"/>
            <a:chExt cx="7696200" cy="4472305"/>
          </a:xfrm>
        </p:grpSpPr>
        <p:sp>
          <p:nvSpPr>
            <p:cNvPr id="7" name="object 7"/>
            <p:cNvSpPr/>
            <p:nvPr/>
          </p:nvSpPr>
          <p:spPr>
            <a:xfrm>
              <a:off x="3895725" y="1044828"/>
              <a:ext cx="7686675" cy="4462780"/>
            </a:xfrm>
            <a:custGeom>
              <a:avLst/>
              <a:gdLst/>
              <a:ahLst/>
              <a:cxnLst/>
              <a:rect l="l" t="t" r="r" b="b"/>
              <a:pathLst>
                <a:path w="7686675" h="4462780">
                  <a:moveTo>
                    <a:pt x="0" y="4462780"/>
                  </a:moveTo>
                  <a:lnTo>
                    <a:pt x="7686675" y="4462780"/>
                  </a:lnTo>
                  <a:lnTo>
                    <a:pt x="7686675" y="0"/>
                  </a:lnTo>
                  <a:lnTo>
                    <a:pt x="0" y="0"/>
                  </a:lnTo>
                  <a:lnTo>
                    <a:pt x="0" y="4462780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7164" y="1186560"/>
              <a:ext cx="50291" cy="624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4184" y="1060449"/>
              <a:ext cx="4950714" cy="254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3144" y="1060449"/>
              <a:ext cx="146303" cy="2545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26296" y="1060449"/>
              <a:ext cx="2298065" cy="254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4184" y="1273809"/>
              <a:ext cx="1935607" cy="254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5370" y="1273809"/>
              <a:ext cx="146303" cy="2545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8522" y="1273809"/>
              <a:ext cx="3390137" cy="2545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6523" y="1273809"/>
              <a:ext cx="146303" cy="2545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9676" y="1273809"/>
              <a:ext cx="1011059" cy="254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7164" y="1765680"/>
              <a:ext cx="50291" cy="624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4184" y="1639569"/>
              <a:ext cx="7175627" cy="2545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4184" y="1852929"/>
              <a:ext cx="6912864" cy="254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74184" y="2065985"/>
              <a:ext cx="4031361" cy="2548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7164" y="2558161"/>
              <a:ext cx="50291" cy="624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74184" y="2432303"/>
              <a:ext cx="7269988" cy="2545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74184" y="2645663"/>
              <a:ext cx="4362576" cy="2545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7164" y="3137280"/>
              <a:ext cx="50291" cy="624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4184" y="3011424"/>
              <a:ext cx="7282561" cy="254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4184" y="3224783"/>
              <a:ext cx="2999105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5217" y="3224783"/>
              <a:ext cx="146303" cy="2545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78370" y="3224783"/>
              <a:ext cx="3893566" cy="254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4184" y="3438143"/>
              <a:ext cx="7122668" cy="2545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74184" y="3651199"/>
              <a:ext cx="238125" cy="2548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7164" y="4143121"/>
              <a:ext cx="50291" cy="624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74184" y="4017518"/>
              <a:ext cx="6941439" cy="2545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74184" y="4230877"/>
              <a:ext cx="2442210" cy="2545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7164" y="4722240"/>
              <a:ext cx="50291" cy="624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74184" y="4596638"/>
              <a:ext cx="7239127" cy="2545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74184" y="4809997"/>
              <a:ext cx="2639187" cy="2545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7164" y="5301361"/>
              <a:ext cx="50291" cy="624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74184" y="5175453"/>
              <a:ext cx="6961378" cy="254812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70675" y="2976689"/>
            <a:ext cx="3367913" cy="9046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102" y="6364223"/>
            <a:ext cx="3670300" cy="255270"/>
            <a:chOff x="362102" y="6364223"/>
            <a:chExt cx="3670300" cy="255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102" y="6364223"/>
              <a:ext cx="308609" cy="254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" y="6364223"/>
              <a:ext cx="3426333" cy="25481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1778"/>
            <a:ext cx="1788541" cy="6537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1493" y="1851405"/>
            <a:ext cx="8011795" cy="3639820"/>
            <a:chOff x="161493" y="1851405"/>
            <a:chExt cx="8011795" cy="3639820"/>
          </a:xfrm>
        </p:grpSpPr>
        <p:sp>
          <p:nvSpPr>
            <p:cNvPr id="7" name="object 7"/>
            <p:cNvSpPr/>
            <p:nvPr/>
          </p:nvSpPr>
          <p:spPr>
            <a:xfrm>
              <a:off x="166255" y="1864105"/>
              <a:ext cx="8002270" cy="3622040"/>
            </a:xfrm>
            <a:custGeom>
              <a:avLst/>
              <a:gdLst/>
              <a:ahLst/>
              <a:cxnLst/>
              <a:rect l="l" t="t" r="r" b="b"/>
              <a:pathLst>
                <a:path w="8002270" h="3622040">
                  <a:moveTo>
                    <a:pt x="0" y="3622040"/>
                  </a:moveTo>
                  <a:lnTo>
                    <a:pt x="8001761" y="3622040"/>
                  </a:lnTo>
                  <a:lnTo>
                    <a:pt x="8001761" y="0"/>
                  </a:lnTo>
                  <a:lnTo>
                    <a:pt x="0" y="0"/>
                  </a:lnTo>
                  <a:lnTo>
                    <a:pt x="0" y="3622040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695" y="1986533"/>
              <a:ext cx="64007" cy="670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372" y="1851405"/>
              <a:ext cx="4153916" cy="2727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695" y="2291333"/>
              <a:ext cx="64007" cy="670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372" y="2156205"/>
              <a:ext cx="7465186" cy="2727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372" y="2384805"/>
              <a:ext cx="7284593" cy="2727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372" y="2613405"/>
              <a:ext cx="1533016" cy="2727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695" y="3053333"/>
              <a:ext cx="64007" cy="670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372" y="2917901"/>
              <a:ext cx="7067423" cy="2731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372" y="3147059"/>
              <a:ext cx="7621905" cy="2727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695" y="3586733"/>
              <a:ext cx="64007" cy="670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372" y="3451859"/>
              <a:ext cx="3984879" cy="2727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695" y="3891533"/>
              <a:ext cx="64007" cy="670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372" y="3756660"/>
              <a:ext cx="5730875" cy="2727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695" y="4196333"/>
              <a:ext cx="64007" cy="670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372" y="4061460"/>
              <a:ext cx="4366768" cy="2727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895" y="4501133"/>
              <a:ext cx="64007" cy="670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1572" y="4365955"/>
              <a:ext cx="7004304" cy="273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1572" y="4595113"/>
              <a:ext cx="3486784" cy="2727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895" y="5034533"/>
              <a:ext cx="64007" cy="670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1572" y="4899913"/>
              <a:ext cx="4357878" cy="2727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695" y="5339334"/>
              <a:ext cx="64007" cy="670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4372" y="5204714"/>
              <a:ext cx="2529078" cy="27279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8317293" y="1849691"/>
            <a:ext cx="3769995" cy="3624579"/>
            <a:chOff x="8317293" y="1849691"/>
            <a:chExt cx="3769995" cy="3624579"/>
          </a:xfrm>
        </p:grpSpPr>
        <p:sp>
          <p:nvSpPr>
            <p:cNvPr id="31" name="object 31"/>
            <p:cNvSpPr/>
            <p:nvPr/>
          </p:nvSpPr>
          <p:spPr>
            <a:xfrm>
              <a:off x="8322056" y="1854454"/>
              <a:ext cx="3760470" cy="3615054"/>
            </a:xfrm>
            <a:custGeom>
              <a:avLst/>
              <a:gdLst/>
              <a:ahLst/>
              <a:cxnLst/>
              <a:rect l="l" t="t" r="r" b="b"/>
              <a:pathLst>
                <a:path w="3760470" h="3615054">
                  <a:moveTo>
                    <a:pt x="0" y="3614928"/>
                  </a:moveTo>
                  <a:lnTo>
                    <a:pt x="3760342" y="3614928"/>
                  </a:lnTo>
                  <a:lnTo>
                    <a:pt x="3760342" y="0"/>
                  </a:lnTo>
                  <a:lnTo>
                    <a:pt x="0" y="0"/>
                  </a:lnTo>
                  <a:lnTo>
                    <a:pt x="0" y="3614928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3496" y="3421253"/>
              <a:ext cx="64007" cy="670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95995" y="3286379"/>
              <a:ext cx="3419729" cy="2727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95995" y="3514979"/>
              <a:ext cx="3123946" cy="2727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95995" y="3743579"/>
              <a:ext cx="1228229" cy="272795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66255" y="5550979"/>
            <a:ext cx="11916410" cy="534670"/>
            <a:chOff x="166255" y="5550979"/>
            <a:chExt cx="11916410" cy="534670"/>
          </a:xfrm>
        </p:grpSpPr>
        <p:sp>
          <p:nvSpPr>
            <p:cNvPr id="37" name="object 37"/>
            <p:cNvSpPr/>
            <p:nvPr/>
          </p:nvSpPr>
          <p:spPr>
            <a:xfrm>
              <a:off x="166255" y="5550979"/>
              <a:ext cx="11916410" cy="534670"/>
            </a:xfrm>
            <a:custGeom>
              <a:avLst/>
              <a:gdLst/>
              <a:ahLst/>
              <a:cxnLst/>
              <a:rect l="l" t="t" r="r" b="b"/>
              <a:pathLst>
                <a:path w="11916410" h="534670">
                  <a:moveTo>
                    <a:pt x="11916156" y="0"/>
                  </a:moveTo>
                  <a:lnTo>
                    <a:pt x="0" y="0"/>
                  </a:lnTo>
                  <a:lnTo>
                    <a:pt x="0" y="534225"/>
                  </a:lnTo>
                  <a:lnTo>
                    <a:pt x="11916156" y="534225"/>
                  </a:lnTo>
                  <a:lnTo>
                    <a:pt x="11916156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4901" y="5665317"/>
              <a:ext cx="9580118" cy="2895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6255" y="1434795"/>
            <a:ext cx="8002270" cy="356870"/>
            <a:chOff x="166255" y="1434795"/>
            <a:chExt cx="8002270" cy="356870"/>
          </a:xfrm>
        </p:grpSpPr>
        <p:sp>
          <p:nvSpPr>
            <p:cNvPr id="40" name="object 40"/>
            <p:cNvSpPr/>
            <p:nvPr/>
          </p:nvSpPr>
          <p:spPr>
            <a:xfrm>
              <a:off x="166255" y="1434795"/>
              <a:ext cx="8002270" cy="356870"/>
            </a:xfrm>
            <a:custGeom>
              <a:avLst/>
              <a:gdLst/>
              <a:ahLst/>
              <a:cxnLst/>
              <a:rect l="l" t="t" r="r" b="b"/>
              <a:pathLst>
                <a:path w="8002270" h="356869">
                  <a:moveTo>
                    <a:pt x="8001761" y="0"/>
                  </a:moveTo>
                  <a:lnTo>
                    <a:pt x="0" y="0"/>
                  </a:lnTo>
                  <a:lnTo>
                    <a:pt x="0" y="356666"/>
                  </a:lnTo>
                  <a:lnTo>
                    <a:pt x="8001761" y="356666"/>
                  </a:lnTo>
                  <a:lnTo>
                    <a:pt x="8001761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12768" y="1438401"/>
              <a:ext cx="1231049" cy="327660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8322056" y="1441780"/>
            <a:ext cx="3760470" cy="356870"/>
            <a:chOff x="8322056" y="1441780"/>
            <a:chExt cx="3760470" cy="356870"/>
          </a:xfrm>
        </p:grpSpPr>
        <p:sp>
          <p:nvSpPr>
            <p:cNvPr id="43" name="object 43"/>
            <p:cNvSpPr/>
            <p:nvPr/>
          </p:nvSpPr>
          <p:spPr>
            <a:xfrm>
              <a:off x="8322056" y="1441780"/>
              <a:ext cx="3760470" cy="356870"/>
            </a:xfrm>
            <a:custGeom>
              <a:avLst/>
              <a:gdLst/>
              <a:ahLst/>
              <a:cxnLst/>
              <a:rect l="l" t="t" r="r" b="b"/>
              <a:pathLst>
                <a:path w="3760470" h="356869">
                  <a:moveTo>
                    <a:pt x="3760342" y="0"/>
                  </a:moveTo>
                  <a:lnTo>
                    <a:pt x="0" y="0"/>
                  </a:lnTo>
                  <a:lnTo>
                    <a:pt x="0" y="356666"/>
                  </a:lnTo>
                  <a:lnTo>
                    <a:pt x="3760342" y="356666"/>
                  </a:lnTo>
                  <a:lnTo>
                    <a:pt x="376034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49258" y="1445006"/>
              <a:ext cx="2435859" cy="327660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130281" y="18371"/>
            <a:ext cx="2061718" cy="12845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21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6161" y="0"/>
            <a:ext cx="9497695" cy="1276985"/>
            <a:chOff x="226161" y="0"/>
            <a:chExt cx="9497695" cy="12769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" y="0"/>
              <a:ext cx="9497314" cy="4535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161" y="321005"/>
              <a:ext cx="9157208" cy="5443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" y="732790"/>
              <a:ext cx="7079996" cy="54406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8731" y="5907633"/>
            <a:ext cx="1755521" cy="1813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23322" y="21050"/>
            <a:ext cx="2368677" cy="147577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6784" y="1837385"/>
            <a:ext cx="11800205" cy="2357120"/>
            <a:chOff x="176784" y="1837385"/>
            <a:chExt cx="11800205" cy="2357120"/>
          </a:xfrm>
        </p:grpSpPr>
        <p:sp>
          <p:nvSpPr>
            <p:cNvPr id="11" name="object 11"/>
            <p:cNvSpPr/>
            <p:nvPr/>
          </p:nvSpPr>
          <p:spPr>
            <a:xfrm>
              <a:off x="963168" y="3041903"/>
              <a:ext cx="10482580" cy="1104900"/>
            </a:xfrm>
            <a:custGeom>
              <a:avLst/>
              <a:gdLst/>
              <a:ahLst/>
              <a:cxnLst/>
              <a:rect l="l" t="t" r="r" b="b"/>
              <a:pathLst>
                <a:path w="10482580" h="1104900">
                  <a:moveTo>
                    <a:pt x="585216" y="12192"/>
                  </a:moveTo>
                  <a:lnTo>
                    <a:pt x="0" y="12192"/>
                  </a:lnTo>
                  <a:lnTo>
                    <a:pt x="0" y="1104519"/>
                  </a:lnTo>
                  <a:lnTo>
                    <a:pt x="585216" y="1104519"/>
                  </a:lnTo>
                  <a:lnTo>
                    <a:pt x="585216" y="12192"/>
                  </a:lnTo>
                  <a:close/>
                </a:path>
                <a:path w="10482580" h="1104900">
                  <a:moveTo>
                    <a:pt x="2234184" y="691896"/>
                  </a:moveTo>
                  <a:lnTo>
                    <a:pt x="1648968" y="691896"/>
                  </a:lnTo>
                  <a:lnTo>
                    <a:pt x="1648968" y="1104519"/>
                  </a:lnTo>
                  <a:lnTo>
                    <a:pt x="2234184" y="1104519"/>
                  </a:lnTo>
                  <a:lnTo>
                    <a:pt x="2234184" y="691896"/>
                  </a:lnTo>
                  <a:close/>
                </a:path>
                <a:path w="10482580" h="1104900">
                  <a:moveTo>
                    <a:pt x="3883152" y="0"/>
                  </a:moveTo>
                  <a:lnTo>
                    <a:pt x="3297936" y="0"/>
                  </a:lnTo>
                  <a:lnTo>
                    <a:pt x="3297936" y="1104519"/>
                  </a:lnTo>
                  <a:lnTo>
                    <a:pt x="3883152" y="1104519"/>
                  </a:lnTo>
                  <a:lnTo>
                    <a:pt x="3883152" y="0"/>
                  </a:lnTo>
                  <a:close/>
                </a:path>
                <a:path w="10482580" h="1104900">
                  <a:moveTo>
                    <a:pt x="5533644" y="97536"/>
                  </a:moveTo>
                  <a:lnTo>
                    <a:pt x="4948428" y="97536"/>
                  </a:lnTo>
                  <a:lnTo>
                    <a:pt x="4948428" y="1104519"/>
                  </a:lnTo>
                  <a:lnTo>
                    <a:pt x="5533644" y="1104519"/>
                  </a:lnTo>
                  <a:lnTo>
                    <a:pt x="5533644" y="97536"/>
                  </a:lnTo>
                  <a:close/>
                </a:path>
                <a:path w="10482580" h="1104900">
                  <a:moveTo>
                    <a:pt x="7182612" y="527316"/>
                  </a:moveTo>
                  <a:lnTo>
                    <a:pt x="6597396" y="527316"/>
                  </a:lnTo>
                  <a:lnTo>
                    <a:pt x="6597396" y="1104519"/>
                  </a:lnTo>
                  <a:lnTo>
                    <a:pt x="7182612" y="1104519"/>
                  </a:lnTo>
                  <a:lnTo>
                    <a:pt x="7182612" y="527316"/>
                  </a:lnTo>
                  <a:close/>
                </a:path>
                <a:path w="10482580" h="1104900">
                  <a:moveTo>
                    <a:pt x="8831580" y="769620"/>
                  </a:moveTo>
                  <a:lnTo>
                    <a:pt x="8247888" y="769620"/>
                  </a:lnTo>
                  <a:lnTo>
                    <a:pt x="8247888" y="1104519"/>
                  </a:lnTo>
                  <a:lnTo>
                    <a:pt x="8831580" y="1104519"/>
                  </a:lnTo>
                  <a:lnTo>
                    <a:pt x="8831580" y="769620"/>
                  </a:lnTo>
                  <a:close/>
                </a:path>
                <a:path w="10482580" h="1104900">
                  <a:moveTo>
                    <a:pt x="10482072" y="390144"/>
                  </a:moveTo>
                  <a:lnTo>
                    <a:pt x="9896856" y="390144"/>
                  </a:lnTo>
                  <a:lnTo>
                    <a:pt x="9896856" y="1104519"/>
                  </a:lnTo>
                  <a:lnTo>
                    <a:pt x="10482072" y="1104519"/>
                  </a:lnTo>
                  <a:lnTo>
                    <a:pt x="10482072" y="390144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3168" y="2196083"/>
              <a:ext cx="10482580" cy="1615440"/>
            </a:xfrm>
            <a:custGeom>
              <a:avLst/>
              <a:gdLst/>
              <a:ahLst/>
              <a:cxnLst/>
              <a:rect l="l" t="t" r="r" b="b"/>
              <a:pathLst>
                <a:path w="10482580" h="1615439">
                  <a:moveTo>
                    <a:pt x="585216" y="41148"/>
                  </a:moveTo>
                  <a:lnTo>
                    <a:pt x="0" y="41148"/>
                  </a:lnTo>
                  <a:lnTo>
                    <a:pt x="0" y="858012"/>
                  </a:lnTo>
                  <a:lnTo>
                    <a:pt x="585216" y="858012"/>
                  </a:lnTo>
                  <a:lnTo>
                    <a:pt x="585216" y="41148"/>
                  </a:lnTo>
                  <a:close/>
                </a:path>
                <a:path w="10482580" h="1615439">
                  <a:moveTo>
                    <a:pt x="2234184" y="1011936"/>
                  </a:moveTo>
                  <a:lnTo>
                    <a:pt x="1648968" y="1011936"/>
                  </a:lnTo>
                  <a:lnTo>
                    <a:pt x="1648968" y="1537716"/>
                  </a:lnTo>
                  <a:lnTo>
                    <a:pt x="2234184" y="1537716"/>
                  </a:lnTo>
                  <a:lnTo>
                    <a:pt x="2234184" y="1011936"/>
                  </a:lnTo>
                  <a:close/>
                </a:path>
                <a:path w="10482580" h="1615439">
                  <a:moveTo>
                    <a:pt x="3883152" y="0"/>
                  </a:moveTo>
                  <a:lnTo>
                    <a:pt x="3297936" y="0"/>
                  </a:lnTo>
                  <a:lnTo>
                    <a:pt x="3297936" y="845820"/>
                  </a:lnTo>
                  <a:lnTo>
                    <a:pt x="3883152" y="845820"/>
                  </a:lnTo>
                  <a:lnTo>
                    <a:pt x="3883152" y="0"/>
                  </a:lnTo>
                  <a:close/>
                </a:path>
                <a:path w="10482580" h="1615439">
                  <a:moveTo>
                    <a:pt x="5533644" y="175260"/>
                  </a:moveTo>
                  <a:lnTo>
                    <a:pt x="4948428" y="175260"/>
                  </a:lnTo>
                  <a:lnTo>
                    <a:pt x="4948428" y="943356"/>
                  </a:lnTo>
                  <a:lnTo>
                    <a:pt x="5533644" y="943356"/>
                  </a:lnTo>
                  <a:lnTo>
                    <a:pt x="5533644" y="175260"/>
                  </a:lnTo>
                  <a:close/>
                </a:path>
                <a:path w="10482580" h="1615439">
                  <a:moveTo>
                    <a:pt x="7182612" y="751332"/>
                  </a:moveTo>
                  <a:lnTo>
                    <a:pt x="6597396" y="751332"/>
                  </a:lnTo>
                  <a:lnTo>
                    <a:pt x="6597396" y="1373136"/>
                  </a:lnTo>
                  <a:lnTo>
                    <a:pt x="7182612" y="1373136"/>
                  </a:lnTo>
                  <a:lnTo>
                    <a:pt x="7182612" y="751332"/>
                  </a:lnTo>
                  <a:close/>
                </a:path>
                <a:path w="10482580" h="1615439">
                  <a:moveTo>
                    <a:pt x="8831580" y="1208532"/>
                  </a:moveTo>
                  <a:lnTo>
                    <a:pt x="8247888" y="1208532"/>
                  </a:lnTo>
                  <a:lnTo>
                    <a:pt x="8247888" y="1615440"/>
                  </a:lnTo>
                  <a:lnTo>
                    <a:pt x="8831580" y="1615440"/>
                  </a:lnTo>
                  <a:lnTo>
                    <a:pt x="8831580" y="1208532"/>
                  </a:lnTo>
                  <a:close/>
                </a:path>
                <a:path w="10482580" h="1615439">
                  <a:moveTo>
                    <a:pt x="10482072" y="627888"/>
                  </a:moveTo>
                  <a:lnTo>
                    <a:pt x="9896856" y="627888"/>
                  </a:lnTo>
                  <a:lnTo>
                    <a:pt x="9896856" y="1235964"/>
                  </a:lnTo>
                  <a:lnTo>
                    <a:pt x="10482072" y="1235964"/>
                  </a:lnTo>
                  <a:lnTo>
                    <a:pt x="10482072" y="627888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3168" y="2019299"/>
              <a:ext cx="10482580" cy="1385570"/>
            </a:xfrm>
            <a:custGeom>
              <a:avLst/>
              <a:gdLst/>
              <a:ahLst/>
              <a:cxnLst/>
              <a:rect l="l" t="t" r="r" b="b"/>
              <a:pathLst>
                <a:path w="10482580" h="1385570">
                  <a:moveTo>
                    <a:pt x="585216" y="0"/>
                  </a:moveTo>
                  <a:lnTo>
                    <a:pt x="0" y="0"/>
                  </a:lnTo>
                  <a:lnTo>
                    <a:pt x="0" y="217932"/>
                  </a:lnTo>
                  <a:lnTo>
                    <a:pt x="585216" y="217932"/>
                  </a:lnTo>
                  <a:lnTo>
                    <a:pt x="585216" y="0"/>
                  </a:lnTo>
                  <a:close/>
                </a:path>
                <a:path w="10482580" h="1385570">
                  <a:moveTo>
                    <a:pt x="2234184" y="441960"/>
                  </a:moveTo>
                  <a:lnTo>
                    <a:pt x="1648968" y="441960"/>
                  </a:lnTo>
                  <a:lnTo>
                    <a:pt x="1648968" y="1188720"/>
                  </a:lnTo>
                  <a:lnTo>
                    <a:pt x="2234184" y="1188720"/>
                  </a:lnTo>
                  <a:lnTo>
                    <a:pt x="2234184" y="441960"/>
                  </a:lnTo>
                  <a:close/>
                </a:path>
                <a:path w="10482580" h="1385570">
                  <a:moveTo>
                    <a:pt x="3883152" y="4572"/>
                  </a:moveTo>
                  <a:lnTo>
                    <a:pt x="3297936" y="4572"/>
                  </a:lnTo>
                  <a:lnTo>
                    <a:pt x="3297936" y="176784"/>
                  </a:lnTo>
                  <a:lnTo>
                    <a:pt x="3883152" y="176784"/>
                  </a:lnTo>
                  <a:lnTo>
                    <a:pt x="3883152" y="4572"/>
                  </a:lnTo>
                  <a:close/>
                </a:path>
                <a:path w="10482580" h="1385570">
                  <a:moveTo>
                    <a:pt x="5533644" y="65532"/>
                  </a:moveTo>
                  <a:lnTo>
                    <a:pt x="4948428" y="65532"/>
                  </a:lnTo>
                  <a:lnTo>
                    <a:pt x="4948428" y="352044"/>
                  </a:lnTo>
                  <a:lnTo>
                    <a:pt x="5533644" y="352044"/>
                  </a:lnTo>
                  <a:lnTo>
                    <a:pt x="5533644" y="65532"/>
                  </a:lnTo>
                  <a:close/>
                </a:path>
                <a:path w="10482580" h="1385570">
                  <a:moveTo>
                    <a:pt x="7182612" y="376428"/>
                  </a:moveTo>
                  <a:lnTo>
                    <a:pt x="6597396" y="376428"/>
                  </a:lnTo>
                  <a:lnTo>
                    <a:pt x="6597396" y="928116"/>
                  </a:lnTo>
                  <a:lnTo>
                    <a:pt x="7182612" y="928116"/>
                  </a:lnTo>
                  <a:lnTo>
                    <a:pt x="7182612" y="376428"/>
                  </a:lnTo>
                  <a:close/>
                </a:path>
                <a:path w="10482580" h="1385570">
                  <a:moveTo>
                    <a:pt x="8831580" y="661416"/>
                  </a:moveTo>
                  <a:lnTo>
                    <a:pt x="8247888" y="661416"/>
                  </a:lnTo>
                  <a:lnTo>
                    <a:pt x="8247888" y="1385316"/>
                  </a:lnTo>
                  <a:lnTo>
                    <a:pt x="8831580" y="1385316"/>
                  </a:lnTo>
                  <a:lnTo>
                    <a:pt x="8831580" y="661416"/>
                  </a:lnTo>
                  <a:close/>
                </a:path>
                <a:path w="10482580" h="1385570">
                  <a:moveTo>
                    <a:pt x="10482072" y="381000"/>
                  </a:moveTo>
                  <a:lnTo>
                    <a:pt x="9896856" y="381000"/>
                  </a:lnTo>
                  <a:lnTo>
                    <a:pt x="9896856" y="804672"/>
                  </a:lnTo>
                  <a:lnTo>
                    <a:pt x="10482072" y="804672"/>
                  </a:lnTo>
                  <a:lnTo>
                    <a:pt x="10482072" y="38100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168" y="1961387"/>
              <a:ext cx="10482580" cy="719455"/>
            </a:xfrm>
            <a:custGeom>
              <a:avLst/>
              <a:gdLst/>
              <a:ahLst/>
              <a:cxnLst/>
              <a:rect l="l" t="t" r="r" b="b"/>
              <a:pathLst>
                <a:path w="10482580" h="719455">
                  <a:moveTo>
                    <a:pt x="585216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85216" y="57912"/>
                  </a:lnTo>
                  <a:lnTo>
                    <a:pt x="585216" y="0"/>
                  </a:lnTo>
                  <a:close/>
                </a:path>
                <a:path w="10482580" h="719455">
                  <a:moveTo>
                    <a:pt x="2234184" y="138684"/>
                  </a:moveTo>
                  <a:lnTo>
                    <a:pt x="1648968" y="138684"/>
                  </a:lnTo>
                  <a:lnTo>
                    <a:pt x="1648968" y="499872"/>
                  </a:lnTo>
                  <a:lnTo>
                    <a:pt x="2234184" y="499872"/>
                  </a:lnTo>
                  <a:lnTo>
                    <a:pt x="2234184" y="138684"/>
                  </a:lnTo>
                  <a:close/>
                </a:path>
                <a:path w="10482580" h="719455">
                  <a:moveTo>
                    <a:pt x="3883152" y="22860"/>
                  </a:moveTo>
                  <a:lnTo>
                    <a:pt x="3297936" y="22860"/>
                  </a:lnTo>
                  <a:lnTo>
                    <a:pt x="3297936" y="62484"/>
                  </a:lnTo>
                  <a:lnTo>
                    <a:pt x="3883152" y="62484"/>
                  </a:lnTo>
                  <a:lnTo>
                    <a:pt x="3883152" y="22860"/>
                  </a:lnTo>
                  <a:close/>
                </a:path>
                <a:path w="10482580" h="719455">
                  <a:moveTo>
                    <a:pt x="5533644" y="39624"/>
                  </a:moveTo>
                  <a:lnTo>
                    <a:pt x="4948428" y="39624"/>
                  </a:lnTo>
                  <a:lnTo>
                    <a:pt x="4948428" y="123444"/>
                  </a:lnTo>
                  <a:lnTo>
                    <a:pt x="5533644" y="123444"/>
                  </a:lnTo>
                  <a:lnTo>
                    <a:pt x="5533644" y="39624"/>
                  </a:lnTo>
                  <a:close/>
                </a:path>
                <a:path w="10482580" h="719455">
                  <a:moveTo>
                    <a:pt x="7182612" y="220980"/>
                  </a:moveTo>
                  <a:lnTo>
                    <a:pt x="6597396" y="220980"/>
                  </a:lnTo>
                  <a:lnTo>
                    <a:pt x="6597396" y="434340"/>
                  </a:lnTo>
                  <a:lnTo>
                    <a:pt x="7182612" y="434340"/>
                  </a:lnTo>
                  <a:lnTo>
                    <a:pt x="7182612" y="220980"/>
                  </a:lnTo>
                  <a:close/>
                </a:path>
                <a:path w="10482580" h="719455">
                  <a:moveTo>
                    <a:pt x="8831580" y="376428"/>
                  </a:moveTo>
                  <a:lnTo>
                    <a:pt x="8247888" y="376428"/>
                  </a:lnTo>
                  <a:lnTo>
                    <a:pt x="8247888" y="719328"/>
                  </a:lnTo>
                  <a:lnTo>
                    <a:pt x="8831580" y="719328"/>
                  </a:lnTo>
                  <a:lnTo>
                    <a:pt x="8831580" y="376428"/>
                  </a:lnTo>
                  <a:close/>
                </a:path>
                <a:path w="10482580" h="719455">
                  <a:moveTo>
                    <a:pt x="10482072" y="260604"/>
                  </a:moveTo>
                  <a:lnTo>
                    <a:pt x="9896856" y="260604"/>
                  </a:lnTo>
                  <a:lnTo>
                    <a:pt x="9896856" y="438912"/>
                  </a:lnTo>
                  <a:lnTo>
                    <a:pt x="10482072" y="438912"/>
                  </a:lnTo>
                  <a:lnTo>
                    <a:pt x="10482072" y="26060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168" y="1930907"/>
              <a:ext cx="10482580" cy="407034"/>
            </a:xfrm>
            <a:custGeom>
              <a:avLst/>
              <a:gdLst/>
              <a:ahLst/>
              <a:cxnLst/>
              <a:rect l="l" t="t" r="r" b="b"/>
              <a:pathLst>
                <a:path w="10482580" h="407035">
                  <a:moveTo>
                    <a:pt x="585216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585216" y="30480"/>
                  </a:lnTo>
                  <a:lnTo>
                    <a:pt x="585216" y="0"/>
                  </a:lnTo>
                  <a:close/>
                </a:path>
                <a:path w="10482580" h="407035">
                  <a:moveTo>
                    <a:pt x="2234184" y="0"/>
                  </a:moveTo>
                  <a:lnTo>
                    <a:pt x="1648968" y="0"/>
                  </a:lnTo>
                  <a:lnTo>
                    <a:pt x="1648968" y="169164"/>
                  </a:lnTo>
                  <a:lnTo>
                    <a:pt x="2234184" y="169164"/>
                  </a:lnTo>
                  <a:lnTo>
                    <a:pt x="2234184" y="0"/>
                  </a:lnTo>
                  <a:close/>
                </a:path>
                <a:path w="10482580" h="407035">
                  <a:moveTo>
                    <a:pt x="3883152" y="0"/>
                  </a:moveTo>
                  <a:lnTo>
                    <a:pt x="3297936" y="0"/>
                  </a:lnTo>
                  <a:lnTo>
                    <a:pt x="3297936" y="53340"/>
                  </a:lnTo>
                  <a:lnTo>
                    <a:pt x="3883152" y="53340"/>
                  </a:lnTo>
                  <a:lnTo>
                    <a:pt x="3883152" y="0"/>
                  </a:lnTo>
                  <a:close/>
                </a:path>
                <a:path w="10482580" h="407035">
                  <a:moveTo>
                    <a:pt x="5533644" y="0"/>
                  </a:moveTo>
                  <a:lnTo>
                    <a:pt x="4948428" y="0"/>
                  </a:lnTo>
                  <a:lnTo>
                    <a:pt x="4948428" y="70104"/>
                  </a:lnTo>
                  <a:lnTo>
                    <a:pt x="5533644" y="70104"/>
                  </a:lnTo>
                  <a:lnTo>
                    <a:pt x="5533644" y="0"/>
                  </a:lnTo>
                  <a:close/>
                </a:path>
                <a:path w="10482580" h="407035">
                  <a:moveTo>
                    <a:pt x="7182612" y="0"/>
                  </a:moveTo>
                  <a:lnTo>
                    <a:pt x="6597396" y="0"/>
                  </a:lnTo>
                  <a:lnTo>
                    <a:pt x="6597396" y="251460"/>
                  </a:lnTo>
                  <a:lnTo>
                    <a:pt x="7182612" y="251460"/>
                  </a:lnTo>
                  <a:lnTo>
                    <a:pt x="7182612" y="0"/>
                  </a:lnTo>
                  <a:close/>
                </a:path>
                <a:path w="10482580" h="407035">
                  <a:moveTo>
                    <a:pt x="8831580" y="0"/>
                  </a:moveTo>
                  <a:lnTo>
                    <a:pt x="8247888" y="0"/>
                  </a:lnTo>
                  <a:lnTo>
                    <a:pt x="8247888" y="406908"/>
                  </a:lnTo>
                  <a:lnTo>
                    <a:pt x="8831580" y="406908"/>
                  </a:lnTo>
                  <a:lnTo>
                    <a:pt x="8831580" y="0"/>
                  </a:lnTo>
                  <a:close/>
                </a:path>
                <a:path w="10482580" h="407035">
                  <a:moveTo>
                    <a:pt x="10482072" y="0"/>
                  </a:moveTo>
                  <a:lnTo>
                    <a:pt x="9896856" y="0"/>
                  </a:lnTo>
                  <a:lnTo>
                    <a:pt x="9896856" y="291084"/>
                  </a:lnTo>
                  <a:lnTo>
                    <a:pt x="10482072" y="291084"/>
                  </a:lnTo>
                  <a:lnTo>
                    <a:pt x="10482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441" y="1930907"/>
              <a:ext cx="11546840" cy="2215515"/>
            </a:xfrm>
            <a:custGeom>
              <a:avLst/>
              <a:gdLst/>
              <a:ahLst/>
              <a:cxnLst/>
              <a:rect l="l" t="t" r="r" b="b"/>
              <a:pathLst>
                <a:path w="11546840" h="2215515">
                  <a:moveTo>
                    <a:pt x="0" y="2215515"/>
                  </a:moveTo>
                  <a:lnTo>
                    <a:pt x="0" y="0"/>
                  </a:lnTo>
                </a:path>
                <a:path w="11546840" h="2215515">
                  <a:moveTo>
                    <a:pt x="0" y="2215515"/>
                  </a:moveTo>
                  <a:lnTo>
                    <a:pt x="11546547" y="22155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3972" y="3473780"/>
              <a:ext cx="301752" cy="2548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6766" y="3813936"/>
              <a:ext cx="233171" cy="2545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0334" y="3467049"/>
              <a:ext cx="310896" cy="2548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04889" y="3516502"/>
              <a:ext cx="299465" cy="2545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58938" y="3731386"/>
              <a:ext cx="285750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27210" y="3852417"/>
              <a:ext cx="228600" cy="254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59922" y="3663060"/>
              <a:ext cx="281177" cy="2545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6164" y="2519171"/>
              <a:ext cx="267462" cy="2545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06954" y="3344621"/>
              <a:ext cx="294894" cy="254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6430" y="2492628"/>
              <a:ext cx="294894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9462" y="2628595"/>
              <a:ext cx="283463" cy="2548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55890" y="3131565"/>
              <a:ext cx="292607" cy="254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24162" y="3481146"/>
              <a:ext cx="240029" cy="2548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64493" y="3002025"/>
              <a:ext cx="265175" cy="2545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81404" y="2019934"/>
              <a:ext cx="219456" cy="2179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19145" y="2726435"/>
              <a:ext cx="256031" cy="2179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11293" y="2002281"/>
              <a:ext cx="173736" cy="2179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38418" y="2119629"/>
              <a:ext cx="196596" cy="2179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74177" y="2563113"/>
              <a:ext cx="240029" cy="2179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22638" y="2934334"/>
              <a:ext cx="242316" cy="217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87353" y="2503931"/>
              <a:ext cx="198881" cy="2179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4932" y="1882139"/>
              <a:ext cx="161544" cy="2179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38957" y="2171953"/>
              <a:ext cx="198881" cy="2179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14342" y="1895601"/>
              <a:ext cx="158496" cy="2179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59754" y="1934590"/>
              <a:ext cx="179832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80274" y="2180843"/>
              <a:ext cx="219455" cy="2179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37877" y="2401188"/>
              <a:ext cx="196596" cy="2179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10214" y="2202510"/>
              <a:ext cx="173735" cy="2182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30172" y="1837385"/>
              <a:ext cx="100584" cy="2182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1817" y="1907158"/>
              <a:ext cx="173736" cy="2179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14342" y="1848865"/>
              <a:ext cx="158496" cy="2179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64325" y="1857451"/>
              <a:ext cx="161544" cy="2182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03134" y="1948002"/>
              <a:ext cx="150875" cy="2182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34829" y="2026665"/>
              <a:ext cx="205740" cy="2179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87353" y="1968753"/>
              <a:ext cx="196596" cy="2179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9631" y="4084573"/>
              <a:ext cx="149047" cy="1097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4942" y="3863085"/>
              <a:ext cx="166624" cy="1097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0312" y="3641470"/>
              <a:ext cx="184911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9397" y="3419855"/>
              <a:ext cx="186944" cy="1097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5130" y="3198240"/>
              <a:ext cx="193040" cy="1097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9092" y="2976625"/>
              <a:ext cx="186944" cy="1097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8483" y="2755137"/>
              <a:ext cx="188976" cy="1097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3664" y="2533522"/>
              <a:ext cx="180847" cy="1097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6044" y="2311907"/>
              <a:ext cx="191008" cy="10972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8483" y="2090292"/>
              <a:ext cx="188976" cy="1097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6784" y="1868677"/>
              <a:ext cx="215264" cy="109727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40638" y="4271771"/>
            <a:ext cx="893152" cy="254507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2090927" y="4271771"/>
            <a:ext cx="3260725" cy="254635"/>
            <a:chOff x="2090927" y="4271771"/>
            <a:chExt cx="3260725" cy="254635"/>
          </a:xfrm>
        </p:grpSpPr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90927" y="4271771"/>
              <a:ext cx="1705482" cy="2545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27652" y="4271771"/>
              <a:ext cx="1523491" cy="254507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5404739" y="4271771"/>
            <a:ext cx="1675130" cy="763270"/>
            <a:chOff x="5404739" y="4271771"/>
            <a:chExt cx="1675130" cy="763270"/>
          </a:xfrm>
        </p:grpSpPr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79415" y="4271771"/>
              <a:ext cx="1523745" cy="2545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04739" y="4525721"/>
              <a:ext cx="1675130" cy="25481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00954" y="4780533"/>
              <a:ext cx="1274063" cy="254507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73746" y="4271771"/>
            <a:ext cx="1029030" cy="254507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8693150" y="4271771"/>
            <a:ext cx="1696085" cy="763270"/>
            <a:chOff x="8693150" y="4271771"/>
            <a:chExt cx="1696085" cy="763270"/>
          </a:xfrm>
        </p:grpSpPr>
        <p:pic>
          <p:nvPicPr>
            <p:cNvPr id="73" name="object 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93150" y="4271771"/>
              <a:ext cx="1695577" cy="25450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976613" y="4525721"/>
              <a:ext cx="1129931" cy="25481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163558" y="4780533"/>
              <a:ext cx="757262" cy="254507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10532364" y="4271771"/>
            <a:ext cx="1315720" cy="1017905"/>
            <a:chOff x="10532364" y="4271771"/>
            <a:chExt cx="1315720" cy="1017905"/>
          </a:xfrm>
        </p:grpSpPr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548493" y="4271771"/>
              <a:ext cx="1286002" cy="25450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532364" y="4525721"/>
              <a:ext cx="1315466" cy="25481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606405" y="4780533"/>
              <a:ext cx="1167180" cy="25450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895711" y="5034660"/>
              <a:ext cx="590435" cy="254507"/>
            </a:xfrm>
            <a:prstGeom prst="rect">
              <a:avLst/>
            </a:prstGeom>
          </p:spPr>
        </p:pic>
      </p:grpSp>
      <p:sp>
        <p:nvSpPr>
          <p:cNvPr id="81" name="object 81"/>
          <p:cNvSpPr/>
          <p:nvPr/>
        </p:nvSpPr>
        <p:spPr>
          <a:xfrm>
            <a:off x="247548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617977" y="5508345"/>
            <a:ext cx="967231" cy="217931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383717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979798" y="5508345"/>
            <a:ext cx="903833" cy="217931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5139309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282184" y="5508345"/>
            <a:ext cx="1667383" cy="217931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720204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345044" y="5508345"/>
            <a:ext cx="1064933" cy="217931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866698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810243" y="5508345"/>
            <a:ext cx="1127671" cy="217931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7782" y="5942990"/>
            <a:ext cx="4518787" cy="1463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22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1439" y="0"/>
            <a:ext cx="9509760" cy="1355090"/>
            <a:chOff x="91439" y="0"/>
            <a:chExt cx="9509760" cy="1355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0"/>
              <a:ext cx="9049766" cy="4711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385825"/>
              <a:ext cx="9509379" cy="5273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39" y="827481"/>
              <a:ext cx="6415405" cy="52760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84993" y="48840"/>
            <a:ext cx="2152650" cy="149230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7782" y="5942990"/>
            <a:ext cx="3347085" cy="146685"/>
            <a:chOff x="87782" y="5942990"/>
            <a:chExt cx="3347085" cy="14668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82" y="5942990"/>
              <a:ext cx="2669413" cy="1463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5514" y="5942990"/>
              <a:ext cx="85343" cy="1463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8186" y="5942990"/>
              <a:ext cx="676579" cy="14630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0045" y="2131377"/>
            <a:ext cx="5328920" cy="3484879"/>
            <a:chOff x="60045" y="2131377"/>
            <a:chExt cx="5328920" cy="3484879"/>
          </a:xfrm>
        </p:grpSpPr>
        <p:sp>
          <p:nvSpPr>
            <p:cNvPr id="14" name="object 14"/>
            <p:cNvSpPr/>
            <p:nvPr/>
          </p:nvSpPr>
          <p:spPr>
            <a:xfrm>
              <a:off x="2706243" y="2244851"/>
              <a:ext cx="2285365" cy="3263265"/>
            </a:xfrm>
            <a:custGeom>
              <a:avLst/>
              <a:gdLst/>
              <a:ahLst/>
              <a:cxnLst/>
              <a:rect l="l" t="t" r="r" b="b"/>
              <a:pathLst>
                <a:path w="2285365" h="3263265">
                  <a:moveTo>
                    <a:pt x="169545" y="3163824"/>
                  </a:moveTo>
                  <a:lnTo>
                    <a:pt x="0" y="3163824"/>
                  </a:lnTo>
                  <a:lnTo>
                    <a:pt x="0" y="3262884"/>
                  </a:lnTo>
                  <a:lnTo>
                    <a:pt x="169545" y="3262884"/>
                  </a:lnTo>
                  <a:lnTo>
                    <a:pt x="169545" y="3163824"/>
                  </a:lnTo>
                  <a:close/>
                </a:path>
                <a:path w="2285365" h="3263265">
                  <a:moveTo>
                    <a:pt x="195453" y="2846832"/>
                  </a:moveTo>
                  <a:lnTo>
                    <a:pt x="0" y="2846832"/>
                  </a:lnTo>
                  <a:lnTo>
                    <a:pt x="0" y="2945892"/>
                  </a:lnTo>
                  <a:lnTo>
                    <a:pt x="195453" y="2945892"/>
                  </a:lnTo>
                  <a:lnTo>
                    <a:pt x="195453" y="2846832"/>
                  </a:lnTo>
                  <a:close/>
                </a:path>
                <a:path w="2285365" h="3263265">
                  <a:moveTo>
                    <a:pt x="271653" y="2531364"/>
                  </a:moveTo>
                  <a:lnTo>
                    <a:pt x="0" y="2531364"/>
                  </a:lnTo>
                  <a:lnTo>
                    <a:pt x="0" y="2630424"/>
                  </a:lnTo>
                  <a:lnTo>
                    <a:pt x="271653" y="2630424"/>
                  </a:lnTo>
                  <a:lnTo>
                    <a:pt x="271653" y="2531364"/>
                  </a:lnTo>
                  <a:close/>
                </a:path>
                <a:path w="2285365" h="3263265">
                  <a:moveTo>
                    <a:pt x="274701" y="2214372"/>
                  </a:moveTo>
                  <a:lnTo>
                    <a:pt x="0" y="2214372"/>
                  </a:lnTo>
                  <a:lnTo>
                    <a:pt x="0" y="2313432"/>
                  </a:lnTo>
                  <a:lnTo>
                    <a:pt x="274701" y="2313432"/>
                  </a:lnTo>
                  <a:lnTo>
                    <a:pt x="274701" y="2214372"/>
                  </a:lnTo>
                  <a:close/>
                </a:path>
                <a:path w="2285365" h="3263265">
                  <a:moveTo>
                    <a:pt x="274701" y="1897380"/>
                  </a:moveTo>
                  <a:lnTo>
                    <a:pt x="0" y="1897380"/>
                  </a:lnTo>
                  <a:lnTo>
                    <a:pt x="0" y="1996440"/>
                  </a:lnTo>
                  <a:lnTo>
                    <a:pt x="274701" y="1996440"/>
                  </a:lnTo>
                  <a:lnTo>
                    <a:pt x="274701" y="1897380"/>
                  </a:lnTo>
                  <a:close/>
                </a:path>
                <a:path w="2285365" h="3263265">
                  <a:moveTo>
                    <a:pt x="347853" y="1581912"/>
                  </a:moveTo>
                  <a:lnTo>
                    <a:pt x="0" y="1581912"/>
                  </a:lnTo>
                  <a:lnTo>
                    <a:pt x="0" y="1680972"/>
                  </a:lnTo>
                  <a:lnTo>
                    <a:pt x="347853" y="1680972"/>
                  </a:lnTo>
                  <a:lnTo>
                    <a:pt x="347853" y="1581912"/>
                  </a:lnTo>
                  <a:close/>
                </a:path>
                <a:path w="2285365" h="3263265">
                  <a:moveTo>
                    <a:pt x="552069" y="1264920"/>
                  </a:moveTo>
                  <a:lnTo>
                    <a:pt x="0" y="1264920"/>
                  </a:lnTo>
                  <a:lnTo>
                    <a:pt x="0" y="1363980"/>
                  </a:lnTo>
                  <a:lnTo>
                    <a:pt x="552069" y="1363980"/>
                  </a:lnTo>
                  <a:lnTo>
                    <a:pt x="552069" y="1264920"/>
                  </a:lnTo>
                  <a:close/>
                </a:path>
                <a:path w="2285365" h="3263265">
                  <a:moveTo>
                    <a:pt x="908685" y="949452"/>
                  </a:moveTo>
                  <a:lnTo>
                    <a:pt x="0" y="949452"/>
                  </a:lnTo>
                  <a:lnTo>
                    <a:pt x="0" y="1048512"/>
                  </a:lnTo>
                  <a:lnTo>
                    <a:pt x="908685" y="1048512"/>
                  </a:lnTo>
                  <a:lnTo>
                    <a:pt x="908685" y="949452"/>
                  </a:lnTo>
                  <a:close/>
                </a:path>
                <a:path w="2285365" h="3263265">
                  <a:moveTo>
                    <a:pt x="960501" y="632460"/>
                  </a:moveTo>
                  <a:lnTo>
                    <a:pt x="0" y="632460"/>
                  </a:lnTo>
                  <a:lnTo>
                    <a:pt x="0" y="731520"/>
                  </a:lnTo>
                  <a:lnTo>
                    <a:pt x="960501" y="731520"/>
                  </a:lnTo>
                  <a:lnTo>
                    <a:pt x="960501" y="632460"/>
                  </a:lnTo>
                  <a:close/>
                </a:path>
                <a:path w="2285365" h="3263265">
                  <a:moveTo>
                    <a:pt x="1118997" y="316992"/>
                  </a:moveTo>
                  <a:lnTo>
                    <a:pt x="0" y="316992"/>
                  </a:lnTo>
                  <a:lnTo>
                    <a:pt x="0" y="416052"/>
                  </a:lnTo>
                  <a:lnTo>
                    <a:pt x="1118997" y="416052"/>
                  </a:lnTo>
                  <a:lnTo>
                    <a:pt x="1118997" y="316992"/>
                  </a:lnTo>
                  <a:close/>
                </a:path>
                <a:path w="2285365" h="3263265">
                  <a:moveTo>
                    <a:pt x="2284857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284857" y="99060"/>
                  </a:lnTo>
                  <a:lnTo>
                    <a:pt x="2284857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6242" y="2136139"/>
              <a:ext cx="2682875" cy="0"/>
            </a:xfrm>
            <a:custGeom>
              <a:avLst/>
              <a:gdLst/>
              <a:ahLst/>
              <a:cxnLst/>
              <a:rect l="l" t="t" r="r" b="b"/>
              <a:pathLst>
                <a:path w="2682875">
                  <a:moveTo>
                    <a:pt x="0" y="0"/>
                  </a:moveTo>
                  <a:lnTo>
                    <a:pt x="2682621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06242" y="2136139"/>
              <a:ext cx="0" cy="3480435"/>
            </a:xfrm>
            <a:custGeom>
              <a:avLst/>
              <a:gdLst/>
              <a:ahLst/>
              <a:cxnLst/>
              <a:rect l="l" t="t" r="r" b="b"/>
              <a:pathLst>
                <a:path h="3480435">
                  <a:moveTo>
                    <a:pt x="0" y="0"/>
                  </a:moveTo>
                  <a:lnTo>
                    <a:pt x="0" y="347987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7046" y="2167762"/>
              <a:ext cx="310896" cy="2545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01185" y="2484119"/>
              <a:ext cx="228600" cy="2545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2689" y="2800476"/>
              <a:ext cx="228600" cy="254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2016" y="3116833"/>
              <a:ext cx="226313" cy="2545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5401" y="3433317"/>
              <a:ext cx="167639" cy="2545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0550" y="3749624"/>
              <a:ext cx="188975" cy="2548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7779" y="4065727"/>
              <a:ext cx="210311" cy="2548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57779" y="4382769"/>
              <a:ext cx="210311" cy="254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54095" y="4699126"/>
              <a:ext cx="210311" cy="2545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77260" y="5015483"/>
              <a:ext cx="188975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52241" y="5331841"/>
              <a:ext cx="185928" cy="2545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045" y="3127501"/>
              <a:ext cx="2642489" cy="2011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80920" y="3443986"/>
              <a:ext cx="837031" cy="2011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6984" y="3760038"/>
              <a:ext cx="840308" cy="2014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1156" y="4076954"/>
              <a:ext cx="1892427" cy="2011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960" y="4393438"/>
              <a:ext cx="2552065" cy="2011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6949" y="4709794"/>
              <a:ext cx="1417955" cy="2011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7376" y="5026151"/>
              <a:ext cx="1657603" cy="2011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9508" y="5342508"/>
              <a:ext cx="2122551" cy="20116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640202" y="1900427"/>
            <a:ext cx="198881" cy="14262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28442" y="1900427"/>
            <a:ext cx="185166" cy="14262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90265" y="1900427"/>
            <a:ext cx="221487" cy="14262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778630" y="1900427"/>
            <a:ext cx="207263" cy="14262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147058" y="1900427"/>
            <a:ext cx="247903" cy="14262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535170" y="1900427"/>
            <a:ext cx="233679" cy="14262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912740" y="1900427"/>
            <a:ext cx="249936" cy="14262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301107" y="1900427"/>
            <a:ext cx="235712" cy="14262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58875" y="2178430"/>
            <a:ext cx="1557274" cy="20116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7347" y="2494788"/>
            <a:ext cx="2495677" cy="20116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00811" y="2811145"/>
            <a:ext cx="2209419" cy="201167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5733034" y="1900682"/>
            <a:ext cx="0" cy="4013835"/>
          </a:xfrm>
          <a:custGeom>
            <a:avLst/>
            <a:gdLst/>
            <a:ahLst/>
            <a:cxnLst/>
            <a:rect l="l" t="t" r="r" b="b"/>
            <a:pathLst>
              <a:path h="4013835">
                <a:moveTo>
                  <a:pt x="0" y="0"/>
                </a:moveTo>
                <a:lnTo>
                  <a:pt x="0" y="4013593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8660193" y="2187130"/>
            <a:ext cx="2927985" cy="3484879"/>
            <a:chOff x="8660193" y="2187130"/>
            <a:chExt cx="2927985" cy="3484879"/>
          </a:xfrm>
        </p:grpSpPr>
        <p:sp>
          <p:nvSpPr>
            <p:cNvPr id="49" name="object 49"/>
            <p:cNvSpPr/>
            <p:nvPr/>
          </p:nvSpPr>
          <p:spPr>
            <a:xfrm>
              <a:off x="8664956" y="2301239"/>
              <a:ext cx="657860" cy="3261360"/>
            </a:xfrm>
            <a:custGeom>
              <a:avLst/>
              <a:gdLst/>
              <a:ahLst/>
              <a:cxnLst/>
              <a:rect l="l" t="t" r="r" b="b"/>
              <a:pathLst>
                <a:path w="657859" h="3261360">
                  <a:moveTo>
                    <a:pt x="14224" y="2214372"/>
                  </a:moveTo>
                  <a:lnTo>
                    <a:pt x="0" y="2214372"/>
                  </a:lnTo>
                  <a:lnTo>
                    <a:pt x="0" y="2313432"/>
                  </a:lnTo>
                  <a:lnTo>
                    <a:pt x="14224" y="2313432"/>
                  </a:lnTo>
                  <a:lnTo>
                    <a:pt x="14224" y="2214372"/>
                  </a:lnTo>
                  <a:close/>
                </a:path>
                <a:path w="657859" h="3261360">
                  <a:moveTo>
                    <a:pt x="59944" y="1897380"/>
                  </a:moveTo>
                  <a:lnTo>
                    <a:pt x="0" y="1897380"/>
                  </a:lnTo>
                  <a:lnTo>
                    <a:pt x="0" y="1996440"/>
                  </a:lnTo>
                  <a:lnTo>
                    <a:pt x="59944" y="1996440"/>
                  </a:lnTo>
                  <a:lnTo>
                    <a:pt x="59944" y="1897380"/>
                  </a:lnTo>
                  <a:close/>
                </a:path>
                <a:path w="657859" h="3261360">
                  <a:moveTo>
                    <a:pt x="72136" y="1580388"/>
                  </a:moveTo>
                  <a:lnTo>
                    <a:pt x="0" y="1580388"/>
                  </a:lnTo>
                  <a:lnTo>
                    <a:pt x="0" y="1679448"/>
                  </a:lnTo>
                  <a:lnTo>
                    <a:pt x="72136" y="1679448"/>
                  </a:lnTo>
                  <a:lnTo>
                    <a:pt x="72136" y="1580388"/>
                  </a:lnTo>
                  <a:close/>
                </a:path>
                <a:path w="657859" h="3261360">
                  <a:moveTo>
                    <a:pt x="75184" y="1264920"/>
                  </a:moveTo>
                  <a:lnTo>
                    <a:pt x="0" y="1264920"/>
                  </a:lnTo>
                  <a:lnTo>
                    <a:pt x="0" y="1363980"/>
                  </a:lnTo>
                  <a:lnTo>
                    <a:pt x="75184" y="1363980"/>
                  </a:lnTo>
                  <a:lnTo>
                    <a:pt x="75184" y="1264920"/>
                  </a:lnTo>
                  <a:close/>
                </a:path>
                <a:path w="657859" h="3261360">
                  <a:moveTo>
                    <a:pt x="117856" y="947928"/>
                  </a:moveTo>
                  <a:lnTo>
                    <a:pt x="0" y="947928"/>
                  </a:lnTo>
                  <a:lnTo>
                    <a:pt x="0" y="1046988"/>
                  </a:lnTo>
                  <a:lnTo>
                    <a:pt x="117856" y="1046988"/>
                  </a:lnTo>
                  <a:lnTo>
                    <a:pt x="117856" y="947928"/>
                  </a:lnTo>
                  <a:close/>
                </a:path>
                <a:path w="657859" h="3261360">
                  <a:moveTo>
                    <a:pt x="133096" y="632460"/>
                  </a:moveTo>
                  <a:lnTo>
                    <a:pt x="0" y="632460"/>
                  </a:lnTo>
                  <a:lnTo>
                    <a:pt x="0" y="731520"/>
                  </a:lnTo>
                  <a:lnTo>
                    <a:pt x="133096" y="731520"/>
                  </a:lnTo>
                  <a:lnTo>
                    <a:pt x="133096" y="632460"/>
                  </a:lnTo>
                  <a:close/>
                </a:path>
                <a:path w="657859" h="3261360">
                  <a:moveTo>
                    <a:pt x="168148" y="315468"/>
                  </a:moveTo>
                  <a:lnTo>
                    <a:pt x="0" y="315468"/>
                  </a:lnTo>
                  <a:lnTo>
                    <a:pt x="0" y="414528"/>
                  </a:lnTo>
                  <a:lnTo>
                    <a:pt x="168148" y="414528"/>
                  </a:lnTo>
                  <a:lnTo>
                    <a:pt x="168148" y="315468"/>
                  </a:lnTo>
                  <a:close/>
                </a:path>
                <a:path w="657859" h="3261360">
                  <a:moveTo>
                    <a:pt x="174244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174244" y="99060"/>
                  </a:lnTo>
                  <a:lnTo>
                    <a:pt x="174244" y="0"/>
                  </a:lnTo>
                  <a:close/>
                </a:path>
                <a:path w="657859" h="3261360">
                  <a:moveTo>
                    <a:pt x="219964" y="3162300"/>
                  </a:moveTo>
                  <a:lnTo>
                    <a:pt x="0" y="3162300"/>
                  </a:lnTo>
                  <a:lnTo>
                    <a:pt x="0" y="3261360"/>
                  </a:lnTo>
                  <a:lnTo>
                    <a:pt x="219964" y="3261360"/>
                  </a:lnTo>
                  <a:lnTo>
                    <a:pt x="219964" y="3162300"/>
                  </a:lnTo>
                  <a:close/>
                </a:path>
                <a:path w="657859" h="3261360">
                  <a:moveTo>
                    <a:pt x="657352" y="2846832"/>
                  </a:moveTo>
                  <a:lnTo>
                    <a:pt x="0" y="2846832"/>
                  </a:lnTo>
                  <a:lnTo>
                    <a:pt x="0" y="2945892"/>
                  </a:lnTo>
                  <a:lnTo>
                    <a:pt x="657352" y="2945892"/>
                  </a:lnTo>
                  <a:lnTo>
                    <a:pt x="657352" y="2846832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64956" y="2191892"/>
              <a:ext cx="2922905" cy="0"/>
            </a:xfrm>
            <a:custGeom>
              <a:avLst/>
              <a:gdLst/>
              <a:ahLst/>
              <a:cxnLst/>
              <a:rect l="l" t="t" r="r" b="b"/>
              <a:pathLst>
                <a:path w="2922904">
                  <a:moveTo>
                    <a:pt x="0" y="0"/>
                  </a:moveTo>
                  <a:lnTo>
                    <a:pt x="2922778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64956" y="2191892"/>
              <a:ext cx="0" cy="3480435"/>
            </a:xfrm>
            <a:custGeom>
              <a:avLst/>
              <a:gdLst/>
              <a:ahLst/>
              <a:cxnLst/>
              <a:rect l="l" t="t" r="r" b="b"/>
              <a:pathLst>
                <a:path h="3480435">
                  <a:moveTo>
                    <a:pt x="0" y="0"/>
                  </a:moveTo>
                  <a:lnTo>
                    <a:pt x="0" y="347987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16924" y="2223515"/>
              <a:ext cx="185927" cy="2545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10828" y="2539872"/>
              <a:ext cx="185927" cy="25450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75141" y="2856229"/>
              <a:ext cx="185927" cy="25450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59012" y="3172713"/>
              <a:ext cx="115824" cy="25450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7229" y="3489070"/>
              <a:ext cx="115824" cy="2545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3292" y="3805427"/>
              <a:ext cx="115824" cy="25450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01354" y="4121861"/>
              <a:ext cx="115824" cy="2548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755380" y="4437837"/>
              <a:ext cx="225551" cy="25481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41664" y="4754879"/>
              <a:ext cx="225551" cy="25450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99397" y="5071236"/>
              <a:ext cx="204216" cy="25450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62390" y="5387644"/>
              <a:ext cx="188975" cy="254508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599678" y="1955292"/>
            <a:ext cx="198881" cy="14351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022333" y="1955292"/>
            <a:ext cx="185166" cy="14351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418319" y="1955292"/>
            <a:ext cx="221488" cy="14351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841103" y="1955292"/>
            <a:ext cx="207264" cy="14351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243693" y="1955292"/>
            <a:ext cx="247903" cy="14351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666476" y="1955292"/>
            <a:ext cx="233679" cy="14351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078209" y="1955292"/>
            <a:ext cx="249935" cy="14351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500739" y="1955292"/>
            <a:ext cx="236118" cy="14351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991220" y="2234183"/>
            <a:ext cx="584542" cy="201167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966839" y="2550541"/>
            <a:ext cx="1599946" cy="201167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66127" y="2866898"/>
            <a:ext cx="1205407" cy="201167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811644" y="3183382"/>
            <a:ext cx="1762505" cy="201167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318250" y="3499739"/>
            <a:ext cx="2258822" cy="20116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469126" y="3816096"/>
            <a:ext cx="2102485" cy="20116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633969" y="4132148"/>
            <a:ext cx="942848" cy="201472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902195" y="4449190"/>
            <a:ext cx="1671447" cy="201168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769861" y="4765547"/>
            <a:ext cx="1803146" cy="20116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174990" y="5081904"/>
            <a:ext cx="411479" cy="201167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035163" y="5398312"/>
            <a:ext cx="541781" cy="2011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23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6161" y="0"/>
            <a:ext cx="9106535" cy="1287780"/>
            <a:chOff x="226161" y="0"/>
            <a:chExt cx="9106535" cy="1287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" y="0"/>
              <a:ext cx="8916670" cy="464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161" y="331977"/>
              <a:ext cx="9106535" cy="5440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" y="743407"/>
              <a:ext cx="5664835" cy="54437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8731" y="5907633"/>
            <a:ext cx="1755521" cy="1813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4993" y="48840"/>
            <a:ext cx="2152650" cy="149230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6784" y="1851025"/>
            <a:ext cx="11800205" cy="2343785"/>
            <a:chOff x="176784" y="1851025"/>
            <a:chExt cx="11800205" cy="2343785"/>
          </a:xfrm>
        </p:grpSpPr>
        <p:sp>
          <p:nvSpPr>
            <p:cNvPr id="11" name="object 11"/>
            <p:cNvSpPr/>
            <p:nvPr/>
          </p:nvSpPr>
          <p:spPr>
            <a:xfrm>
              <a:off x="963168" y="3104387"/>
              <a:ext cx="10482580" cy="1042035"/>
            </a:xfrm>
            <a:custGeom>
              <a:avLst/>
              <a:gdLst/>
              <a:ahLst/>
              <a:cxnLst/>
              <a:rect l="l" t="t" r="r" b="b"/>
              <a:pathLst>
                <a:path w="10482580" h="1042035">
                  <a:moveTo>
                    <a:pt x="585216" y="71628"/>
                  </a:moveTo>
                  <a:lnTo>
                    <a:pt x="0" y="71628"/>
                  </a:lnTo>
                  <a:lnTo>
                    <a:pt x="0" y="1042035"/>
                  </a:lnTo>
                  <a:lnTo>
                    <a:pt x="585216" y="1042035"/>
                  </a:lnTo>
                  <a:lnTo>
                    <a:pt x="585216" y="71628"/>
                  </a:lnTo>
                  <a:close/>
                </a:path>
                <a:path w="10482580" h="1042035">
                  <a:moveTo>
                    <a:pt x="2234184" y="678180"/>
                  </a:moveTo>
                  <a:lnTo>
                    <a:pt x="1648968" y="678180"/>
                  </a:lnTo>
                  <a:lnTo>
                    <a:pt x="1648968" y="1042035"/>
                  </a:lnTo>
                  <a:lnTo>
                    <a:pt x="2234184" y="1042035"/>
                  </a:lnTo>
                  <a:lnTo>
                    <a:pt x="2234184" y="678180"/>
                  </a:lnTo>
                  <a:close/>
                </a:path>
                <a:path w="10482580" h="1042035">
                  <a:moveTo>
                    <a:pt x="3883152" y="0"/>
                  </a:moveTo>
                  <a:lnTo>
                    <a:pt x="3297936" y="0"/>
                  </a:lnTo>
                  <a:lnTo>
                    <a:pt x="3297936" y="1042035"/>
                  </a:lnTo>
                  <a:lnTo>
                    <a:pt x="3883152" y="1042035"/>
                  </a:lnTo>
                  <a:lnTo>
                    <a:pt x="3883152" y="0"/>
                  </a:lnTo>
                  <a:close/>
                </a:path>
                <a:path w="10482580" h="1042035">
                  <a:moveTo>
                    <a:pt x="5533644" y="234696"/>
                  </a:moveTo>
                  <a:lnTo>
                    <a:pt x="4948428" y="234696"/>
                  </a:lnTo>
                  <a:lnTo>
                    <a:pt x="4948428" y="1042035"/>
                  </a:lnTo>
                  <a:lnTo>
                    <a:pt x="5533644" y="1042035"/>
                  </a:lnTo>
                  <a:lnTo>
                    <a:pt x="5533644" y="234696"/>
                  </a:lnTo>
                  <a:close/>
                </a:path>
                <a:path w="10482580" h="1042035">
                  <a:moveTo>
                    <a:pt x="7182612" y="539496"/>
                  </a:moveTo>
                  <a:lnTo>
                    <a:pt x="6597396" y="539496"/>
                  </a:lnTo>
                  <a:lnTo>
                    <a:pt x="6597396" y="1042035"/>
                  </a:lnTo>
                  <a:lnTo>
                    <a:pt x="7182612" y="1042035"/>
                  </a:lnTo>
                  <a:lnTo>
                    <a:pt x="7182612" y="539496"/>
                  </a:lnTo>
                  <a:close/>
                </a:path>
                <a:path w="10482580" h="1042035">
                  <a:moveTo>
                    <a:pt x="8831580" y="690372"/>
                  </a:moveTo>
                  <a:lnTo>
                    <a:pt x="8247888" y="690372"/>
                  </a:lnTo>
                  <a:lnTo>
                    <a:pt x="8247888" y="1042035"/>
                  </a:lnTo>
                  <a:lnTo>
                    <a:pt x="8831580" y="1042035"/>
                  </a:lnTo>
                  <a:lnTo>
                    <a:pt x="8831580" y="690372"/>
                  </a:lnTo>
                  <a:close/>
                </a:path>
                <a:path w="10482580" h="1042035">
                  <a:moveTo>
                    <a:pt x="10482072" y="504444"/>
                  </a:moveTo>
                  <a:lnTo>
                    <a:pt x="9896856" y="504444"/>
                  </a:lnTo>
                  <a:lnTo>
                    <a:pt x="9896856" y="1042035"/>
                  </a:lnTo>
                  <a:lnTo>
                    <a:pt x="10482072" y="1042035"/>
                  </a:lnTo>
                  <a:lnTo>
                    <a:pt x="10482072" y="504444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3168" y="2281427"/>
              <a:ext cx="10482580" cy="1513840"/>
            </a:xfrm>
            <a:custGeom>
              <a:avLst/>
              <a:gdLst/>
              <a:ahLst/>
              <a:cxnLst/>
              <a:rect l="l" t="t" r="r" b="b"/>
              <a:pathLst>
                <a:path w="10482580" h="1513839">
                  <a:moveTo>
                    <a:pt x="585216" y="24384"/>
                  </a:moveTo>
                  <a:lnTo>
                    <a:pt x="0" y="24384"/>
                  </a:lnTo>
                  <a:lnTo>
                    <a:pt x="0" y="894588"/>
                  </a:lnTo>
                  <a:lnTo>
                    <a:pt x="585216" y="894588"/>
                  </a:lnTo>
                  <a:lnTo>
                    <a:pt x="585216" y="24384"/>
                  </a:lnTo>
                  <a:close/>
                </a:path>
                <a:path w="10482580" h="1513839">
                  <a:moveTo>
                    <a:pt x="2234184" y="850392"/>
                  </a:moveTo>
                  <a:lnTo>
                    <a:pt x="1648968" y="850392"/>
                  </a:lnTo>
                  <a:lnTo>
                    <a:pt x="1648968" y="1501140"/>
                  </a:lnTo>
                  <a:lnTo>
                    <a:pt x="2234184" y="1501140"/>
                  </a:lnTo>
                  <a:lnTo>
                    <a:pt x="2234184" y="850392"/>
                  </a:lnTo>
                  <a:close/>
                </a:path>
                <a:path w="10482580" h="1513839">
                  <a:moveTo>
                    <a:pt x="3883152" y="0"/>
                  </a:moveTo>
                  <a:lnTo>
                    <a:pt x="3297936" y="0"/>
                  </a:lnTo>
                  <a:lnTo>
                    <a:pt x="3297936" y="822960"/>
                  </a:lnTo>
                  <a:lnTo>
                    <a:pt x="3883152" y="822960"/>
                  </a:lnTo>
                  <a:lnTo>
                    <a:pt x="3883152" y="0"/>
                  </a:lnTo>
                  <a:close/>
                </a:path>
                <a:path w="10482580" h="1513839">
                  <a:moveTo>
                    <a:pt x="5533644" y="257556"/>
                  </a:moveTo>
                  <a:lnTo>
                    <a:pt x="4948428" y="257556"/>
                  </a:lnTo>
                  <a:lnTo>
                    <a:pt x="4948428" y="1057656"/>
                  </a:lnTo>
                  <a:lnTo>
                    <a:pt x="5533644" y="1057656"/>
                  </a:lnTo>
                  <a:lnTo>
                    <a:pt x="5533644" y="257556"/>
                  </a:lnTo>
                  <a:close/>
                </a:path>
                <a:path w="10482580" h="1513839">
                  <a:moveTo>
                    <a:pt x="7182612" y="682752"/>
                  </a:moveTo>
                  <a:lnTo>
                    <a:pt x="6597396" y="682752"/>
                  </a:lnTo>
                  <a:lnTo>
                    <a:pt x="6597396" y="1362456"/>
                  </a:lnTo>
                  <a:lnTo>
                    <a:pt x="7182612" y="1362456"/>
                  </a:lnTo>
                  <a:lnTo>
                    <a:pt x="7182612" y="682752"/>
                  </a:lnTo>
                  <a:close/>
                </a:path>
                <a:path w="10482580" h="1513839">
                  <a:moveTo>
                    <a:pt x="8831580" y="1077468"/>
                  </a:moveTo>
                  <a:lnTo>
                    <a:pt x="8247888" y="1077468"/>
                  </a:lnTo>
                  <a:lnTo>
                    <a:pt x="8247888" y="1513332"/>
                  </a:lnTo>
                  <a:lnTo>
                    <a:pt x="8831580" y="1513332"/>
                  </a:lnTo>
                  <a:lnTo>
                    <a:pt x="8831580" y="1077468"/>
                  </a:lnTo>
                  <a:close/>
                </a:path>
                <a:path w="10482580" h="1513839">
                  <a:moveTo>
                    <a:pt x="10482072" y="722376"/>
                  </a:moveTo>
                  <a:lnTo>
                    <a:pt x="9896856" y="722376"/>
                  </a:lnTo>
                  <a:lnTo>
                    <a:pt x="9896856" y="1327404"/>
                  </a:lnTo>
                  <a:lnTo>
                    <a:pt x="10482072" y="1327404"/>
                  </a:lnTo>
                  <a:lnTo>
                    <a:pt x="10482072" y="722376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3168" y="2039111"/>
              <a:ext cx="10482580" cy="1320165"/>
            </a:xfrm>
            <a:custGeom>
              <a:avLst/>
              <a:gdLst/>
              <a:ahLst/>
              <a:cxnLst/>
              <a:rect l="l" t="t" r="r" b="b"/>
              <a:pathLst>
                <a:path w="10482580" h="1320164">
                  <a:moveTo>
                    <a:pt x="585216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585216" y="266700"/>
                  </a:lnTo>
                  <a:lnTo>
                    <a:pt x="585216" y="0"/>
                  </a:lnTo>
                  <a:close/>
                </a:path>
                <a:path w="10482580" h="1320164">
                  <a:moveTo>
                    <a:pt x="2234184" y="359664"/>
                  </a:moveTo>
                  <a:lnTo>
                    <a:pt x="1648968" y="359664"/>
                  </a:lnTo>
                  <a:lnTo>
                    <a:pt x="1648968" y="1092708"/>
                  </a:lnTo>
                  <a:lnTo>
                    <a:pt x="2234184" y="1092708"/>
                  </a:lnTo>
                  <a:lnTo>
                    <a:pt x="2234184" y="359664"/>
                  </a:lnTo>
                  <a:close/>
                </a:path>
                <a:path w="10482580" h="1320164">
                  <a:moveTo>
                    <a:pt x="3883152" y="22860"/>
                  </a:moveTo>
                  <a:lnTo>
                    <a:pt x="3297936" y="22860"/>
                  </a:lnTo>
                  <a:lnTo>
                    <a:pt x="3297936" y="242316"/>
                  </a:lnTo>
                  <a:lnTo>
                    <a:pt x="3883152" y="242316"/>
                  </a:lnTo>
                  <a:lnTo>
                    <a:pt x="3883152" y="22860"/>
                  </a:lnTo>
                  <a:close/>
                </a:path>
                <a:path w="10482580" h="1320164">
                  <a:moveTo>
                    <a:pt x="5533644" y="71628"/>
                  </a:moveTo>
                  <a:lnTo>
                    <a:pt x="4948428" y="71628"/>
                  </a:lnTo>
                  <a:lnTo>
                    <a:pt x="4948428" y="499872"/>
                  </a:lnTo>
                  <a:lnTo>
                    <a:pt x="5533644" y="499872"/>
                  </a:lnTo>
                  <a:lnTo>
                    <a:pt x="5533644" y="71628"/>
                  </a:lnTo>
                  <a:close/>
                </a:path>
                <a:path w="10482580" h="1320164">
                  <a:moveTo>
                    <a:pt x="7182612" y="353568"/>
                  </a:moveTo>
                  <a:lnTo>
                    <a:pt x="6597396" y="353568"/>
                  </a:lnTo>
                  <a:lnTo>
                    <a:pt x="6597396" y="925068"/>
                  </a:lnTo>
                  <a:lnTo>
                    <a:pt x="7182612" y="925068"/>
                  </a:lnTo>
                  <a:lnTo>
                    <a:pt x="7182612" y="353568"/>
                  </a:lnTo>
                  <a:close/>
                </a:path>
                <a:path w="10482580" h="1320164">
                  <a:moveTo>
                    <a:pt x="8831580" y="608076"/>
                  </a:moveTo>
                  <a:lnTo>
                    <a:pt x="8247888" y="608076"/>
                  </a:lnTo>
                  <a:lnTo>
                    <a:pt x="8247888" y="1319784"/>
                  </a:lnTo>
                  <a:lnTo>
                    <a:pt x="8831580" y="1319784"/>
                  </a:lnTo>
                  <a:lnTo>
                    <a:pt x="8831580" y="608076"/>
                  </a:lnTo>
                  <a:close/>
                </a:path>
                <a:path w="10482580" h="1320164">
                  <a:moveTo>
                    <a:pt x="10482072" y="419100"/>
                  </a:moveTo>
                  <a:lnTo>
                    <a:pt x="9896856" y="419100"/>
                  </a:lnTo>
                  <a:lnTo>
                    <a:pt x="9896856" y="964692"/>
                  </a:lnTo>
                  <a:lnTo>
                    <a:pt x="10482072" y="964692"/>
                  </a:lnTo>
                  <a:lnTo>
                    <a:pt x="10482072" y="41910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168" y="1987295"/>
              <a:ext cx="10482580" cy="660400"/>
            </a:xfrm>
            <a:custGeom>
              <a:avLst/>
              <a:gdLst/>
              <a:ahLst/>
              <a:cxnLst/>
              <a:rect l="l" t="t" r="r" b="b"/>
              <a:pathLst>
                <a:path w="10482580" h="660400">
                  <a:moveTo>
                    <a:pt x="585216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85216" y="51816"/>
                  </a:lnTo>
                  <a:lnTo>
                    <a:pt x="585216" y="0"/>
                  </a:lnTo>
                  <a:close/>
                </a:path>
                <a:path w="10482580" h="660400">
                  <a:moveTo>
                    <a:pt x="2234184" y="112776"/>
                  </a:moveTo>
                  <a:lnTo>
                    <a:pt x="1648968" y="112776"/>
                  </a:lnTo>
                  <a:lnTo>
                    <a:pt x="1648968" y="411480"/>
                  </a:lnTo>
                  <a:lnTo>
                    <a:pt x="2234184" y="411480"/>
                  </a:lnTo>
                  <a:lnTo>
                    <a:pt x="2234184" y="112776"/>
                  </a:lnTo>
                  <a:close/>
                </a:path>
                <a:path w="10482580" h="660400">
                  <a:moveTo>
                    <a:pt x="3883152" y="13716"/>
                  </a:moveTo>
                  <a:lnTo>
                    <a:pt x="3297936" y="13716"/>
                  </a:lnTo>
                  <a:lnTo>
                    <a:pt x="3297936" y="74676"/>
                  </a:lnTo>
                  <a:lnTo>
                    <a:pt x="3883152" y="74676"/>
                  </a:lnTo>
                  <a:lnTo>
                    <a:pt x="3883152" y="13716"/>
                  </a:lnTo>
                  <a:close/>
                </a:path>
                <a:path w="10482580" h="660400">
                  <a:moveTo>
                    <a:pt x="5533644" y="24384"/>
                  </a:moveTo>
                  <a:lnTo>
                    <a:pt x="4948428" y="24384"/>
                  </a:lnTo>
                  <a:lnTo>
                    <a:pt x="4948428" y="123444"/>
                  </a:lnTo>
                  <a:lnTo>
                    <a:pt x="5533644" y="123444"/>
                  </a:lnTo>
                  <a:lnTo>
                    <a:pt x="5533644" y="24384"/>
                  </a:lnTo>
                  <a:close/>
                </a:path>
                <a:path w="10482580" h="660400">
                  <a:moveTo>
                    <a:pt x="7182612" y="219456"/>
                  </a:moveTo>
                  <a:lnTo>
                    <a:pt x="6597396" y="219456"/>
                  </a:lnTo>
                  <a:lnTo>
                    <a:pt x="6597396" y="405384"/>
                  </a:lnTo>
                  <a:lnTo>
                    <a:pt x="7182612" y="405384"/>
                  </a:lnTo>
                  <a:lnTo>
                    <a:pt x="7182612" y="219456"/>
                  </a:lnTo>
                  <a:close/>
                </a:path>
                <a:path w="10482580" h="660400">
                  <a:moveTo>
                    <a:pt x="8831580" y="371856"/>
                  </a:moveTo>
                  <a:lnTo>
                    <a:pt x="8247888" y="371856"/>
                  </a:lnTo>
                  <a:lnTo>
                    <a:pt x="8247888" y="659892"/>
                  </a:lnTo>
                  <a:lnTo>
                    <a:pt x="8831580" y="659892"/>
                  </a:lnTo>
                  <a:lnTo>
                    <a:pt x="8831580" y="371856"/>
                  </a:lnTo>
                  <a:close/>
                </a:path>
                <a:path w="10482580" h="660400">
                  <a:moveTo>
                    <a:pt x="10482072" y="266700"/>
                  </a:moveTo>
                  <a:lnTo>
                    <a:pt x="9896856" y="266700"/>
                  </a:lnTo>
                  <a:lnTo>
                    <a:pt x="9896856" y="470916"/>
                  </a:lnTo>
                  <a:lnTo>
                    <a:pt x="10482072" y="470916"/>
                  </a:lnTo>
                  <a:lnTo>
                    <a:pt x="10482072" y="2667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168" y="1930907"/>
              <a:ext cx="10482580" cy="428625"/>
            </a:xfrm>
            <a:custGeom>
              <a:avLst/>
              <a:gdLst/>
              <a:ahLst/>
              <a:cxnLst/>
              <a:rect l="l" t="t" r="r" b="b"/>
              <a:pathLst>
                <a:path w="10482580" h="428625">
                  <a:moveTo>
                    <a:pt x="585216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585216" y="56388"/>
                  </a:lnTo>
                  <a:lnTo>
                    <a:pt x="585216" y="0"/>
                  </a:lnTo>
                  <a:close/>
                </a:path>
                <a:path w="10482580" h="428625">
                  <a:moveTo>
                    <a:pt x="2234184" y="0"/>
                  </a:moveTo>
                  <a:lnTo>
                    <a:pt x="1648968" y="0"/>
                  </a:lnTo>
                  <a:lnTo>
                    <a:pt x="1648968" y="169164"/>
                  </a:lnTo>
                  <a:lnTo>
                    <a:pt x="2234184" y="169164"/>
                  </a:lnTo>
                  <a:lnTo>
                    <a:pt x="2234184" y="0"/>
                  </a:lnTo>
                  <a:close/>
                </a:path>
                <a:path w="10482580" h="428625">
                  <a:moveTo>
                    <a:pt x="3883152" y="0"/>
                  </a:moveTo>
                  <a:lnTo>
                    <a:pt x="3297936" y="0"/>
                  </a:lnTo>
                  <a:lnTo>
                    <a:pt x="3297936" y="70104"/>
                  </a:lnTo>
                  <a:lnTo>
                    <a:pt x="3883152" y="70104"/>
                  </a:lnTo>
                  <a:lnTo>
                    <a:pt x="3883152" y="0"/>
                  </a:lnTo>
                  <a:close/>
                </a:path>
                <a:path w="10482580" h="428625">
                  <a:moveTo>
                    <a:pt x="5533644" y="0"/>
                  </a:moveTo>
                  <a:lnTo>
                    <a:pt x="4948428" y="0"/>
                  </a:lnTo>
                  <a:lnTo>
                    <a:pt x="4948428" y="80772"/>
                  </a:lnTo>
                  <a:lnTo>
                    <a:pt x="5533644" y="80772"/>
                  </a:lnTo>
                  <a:lnTo>
                    <a:pt x="5533644" y="0"/>
                  </a:lnTo>
                  <a:close/>
                </a:path>
                <a:path w="10482580" h="428625">
                  <a:moveTo>
                    <a:pt x="7182612" y="0"/>
                  </a:moveTo>
                  <a:lnTo>
                    <a:pt x="6597396" y="0"/>
                  </a:lnTo>
                  <a:lnTo>
                    <a:pt x="6597396" y="275844"/>
                  </a:lnTo>
                  <a:lnTo>
                    <a:pt x="7182612" y="275844"/>
                  </a:lnTo>
                  <a:lnTo>
                    <a:pt x="7182612" y="0"/>
                  </a:lnTo>
                  <a:close/>
                </a:path>
                <a:path w="10482580" h="428625">
                  <a:moveTo>
                    <a:pt x="8831580" y="0"/>
                  </a:moveTo>
                  <a:lnTo>
                    <a:pt x="8247888" y="0"/>
                  </a:lnTo>
                  <a:lnTo>
                    <a:pt x="8247888" y="428244"/>
                  </a:lnTo>
                  <a:lnTo>
                    <a:pt x="8831580" y="428244"/>
                  </a:lnTo>
                  <a:lnTo>
                    <a:pt x="8831580" y="0"/>
                  </a:lnTo>
                  <a:close/>
                </a:path>
                <a:path w="10482580" h="428625">
                  <a:moveTo>
                    <a:pt x="10482072" y="0"/>
                  </a:moveTo>
                  <a:lnTo>
                    <a:pt x="9896856" y="0"/>
                  </a:lnTo>
                  <a:lnTo>
                    <a:pt x="9896856" y="323088"/>
                  </a:lnTo>
                  <a:lnTo>
                    <a:pt x="10482072" y="323088"/>
                  </a:lnTo>
                  <a:lnTo>
                    <a:pt x="10482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441" y="1930907"/>
              <a:ext cx="11546840" cy="2215515"/>
            </a:xfrm>
            <a:custGeom>
              <a:avLst/>
              <a:gdLst/>
              <a:ahLst/>
              <a:cxnLst/>
              <a:rect l="l" t="t" r="r" b="b"/>
              <a:pathLst>
                <a:path w="11546840" h="2215515">
                  <a:moveTo>
                    <a:pt x="0" y="2215515"/>
                  </a:moveTo>
                  <a:lnTo>
                    <a:pt x="0" y="0"/>
                  </a:lnTo>
                </a:path>
                <a:path w="11546840" h="2215515">
                  <a:moveTo>
                    <a:pt x="0" y="2215515"/>
                  </a:moveTo>
                  <a:lnTo>
                    <a:pt x="11546547" y="22155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9400" y="3534410"/>
              <a:ext cx="315468" cy="254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6766" y="3837381"/>
              <a:ext cx="233171" cy="2548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9478" y="3498850"/>
              <a:ext cx="283463" cy="254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07937" y="3616451"/>
              <a:ext cx="288036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0462" y="3768851"/>
              <a:ext cx="281177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25686" y="3844163"/>
              <a:ext cx="233172" cy="254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5350" y="3751148"/>
              <a:ext cx="294894" cy="2548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8544" y="2613913"/>
              <a:ext cx="288035" cy="2545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0001" y="3330194"/>
              <a:ext cx="285750" cy="254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5574" y="2566162"/>
              <a:ext cx="267462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07937" y="2812414"/>
              <a:ext cx="288036" cy="2545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77226" y="3177235"/>
              <a:ext cx="228600" cy="2548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01302" y="3450336"/>
              <a:ext cx="308609" cy="2545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64493" y="3179952"/>
              <a:ext cx="265175" cy="2545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0548" y="2063826"/>
              <a:ext cx="194309" cy="2182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23717" y="2656966"/>
              <a:ext cx="242316" cy="2179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80813" y="2063241"/>
              <a:ext cx="219456" cy="2179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38418" y="2216531"/>
              <a:ext cx="198882" cy="2179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72653" y="2569794"/>
              <a:ext cx="242316" cy="2182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24162" y="2894964"/>
              <a:ext cx="240029" cy="217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73638" y="2622804"/>
              <a:ext cx="240029" cy="2179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14932" y="1905253"/>
              <a:ext cx="158496" cy="2179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34385" y="2141220"/>
              <a:ext cx="210312" cy="2179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14342" y="1923034"/>
              <a:ext cx="161544" cy="2179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59754" y="1953132"/>
              <a:ext cx="179832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10753" y="2191765"/>
              <a:ext cx="173735" cy="2179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37877" y="2395473"/>
              <a:ext cx="196596" cy="2179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111738" y="2248534"/>
              <a:ext cx="164592" cy="2179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14932" y="1851025"/>
              <a:ext cx="161544" cy="2179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61817" y="1907159"/>
              <a:ext cx="173736" cy="2179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14342" y="1857755"/>
              <a:ext cx="161544" cy="2179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59754" y="1862658"/>
              <a:ext cx="179832" cy="2182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89417" y="1960498"/>
              <a:ext cx="194309" cy="2179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37877" y="2036953"/>
              <a:ext cx="198881" cy="2179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087353" y="1984502"/>
              <a:ext cx="196596" cy="2179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9631" y="4084573"/>
              <a:ext cx="149047" cy="1097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4942" y="3863085"/>
              <a:ext cx="166624" cy="1097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0312" y="3641470"/>
              <a:ext cx="184911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9397" y="3419855"/>
              <a:ext cx="186944" cy="1097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5130" y="3198241"/>
              <a:ext cx="193040" cy="1097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9092" y="2976625"/>
              <a:ext cx="186944" cy="1097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8483" y="2755138"/>
              <a:ext cx="188976" cy="1097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3664" y="2533523"/>
              <a:ext cx="180847" cy="1097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06044" y="2311908"/>
              <a:ext cx="191008" cy="10972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8483" y="2090293"/>
              <a:ext cx="188976" cy="1097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6784" y="1868677"/>
              <a:ext cx="215264" cy="109727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0638" y="4271771"/>
            <a:ext cx="893152" cy="254507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2090927" y="4271771"/>
            <a:ext cx="3260725" cy="254635"/>
            <a:chOff x="2090927" y="4271771"/>
            <a:chExt cx="3260725" cy="254635"/>
          </a:xfrm>
        </p:grpSpPr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90927" y="4271771"/>
              <a:ext cx="1705482" cy="2545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27652" y="4271771"/>
              <a:ext cx="1523491" cy="254507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5404739" y="4271771"/>
            <a:ext cx="1675130" cy="763270"/>
            <a:chOff x="5404739" y="4271771"/>
            <a:chExt cx="1675130" cy="763270"/>
          </a:xfrm>
        </p:grpSpPr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79415" y="4271771"/>
              <a:ext cx="1523745" cy="2545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04739" y="4525721"/>
              <a:ext cx="1675130" cy="25481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00954" y="4780533"/>
              <a:ext cx="1274063" cy="254507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373746" y="4271771"/>
            <a:ext cx="1029030" cy="254507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8693150" y="4271771"/>
            <a:ext cx="1696085" cy="763270"/>
            <a:chOff x="8693150" y="4271771"/>
            <a:chExt cx="1696085" cy="763270"/>
          </a:xfrm>
        </p:grpSpPr>
        <p:pic>
          <p:nvPicPr>
            <p:cNvPr id="73" name="object 7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693150" y="4271771"/>
              <a:ext cx="1695577" cy="25450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976613" y="4525721"/>
              <a:ext cx="1129931" cy="25481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163558" y="4780533"/>
              <a:ext cx="757262" cy="254507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10532364" y="4271771"/>
            <a:ext cx="1315720" cy="1017905"/>
            <a:chOff x="10532364" y="4271771"/>
            <a:chExt cx="1315720" cy="1017905"/>
          </a:xfrm>
        </p:grpSpPr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548493" y="4271771"/>
              <a:ext cx="1286002" cy="25450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532364" y="4525721"/>
              <a:ext cx="1315466" cy="25481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606405" y="4780533"/>
              <a:ext cx="1167180" cy="25450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895711" y="5034660"/>
              <a:ext cx="590435" cy="254507"/>
            </a:xfrm>
            <a:prstGeom prst="rect">
              <a:avLst/>
            </a:prstGeom>
          </p:spPr>
        </p:pic>
      </p:grpSp>
      <p:sp>
        <p:nvSpPr>
          <p:cNvPr id="81" name="object 81"/>
          <p:cNvSpPr/>
          <p:nvPr/>
        </p:nvSpPr>
        <p:spPr>
          <a:xfrm>
            <a:off x="247548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617977" y="5508345"/>
            <a:ext cx="967231" cy="217931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383717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979798" y="5508345"/>
            <a:ext cx="903833" cy="217931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5139309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282184" y="5508345"/>
            <a:ext cx="1667383" cy="217931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720204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345044" y="5508345"/>
            <a:ext cx="1064933" cy="217931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866698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810243" y="5508345"/>
            <a:ext cx="1127671" cy="217931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7782" y="5942990"/>
            <a:ext cx="4518787" cy="1463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24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2879" y="42926"/>
            <a:ext cx="9752330" cy="1265555"/>
            <a:chOff x="182879" y="42926"/>
            <a:chExt cx="9752330" cy="1265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42926"/>
              <a:ext cx="9714992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438861"/>
              <a:ext cx="9752203" cy="472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79" y="835787"/>
              <a:ext cx="7314565" cy="472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7782" y="5942990"/>
            <a:ext cx="3347085" cy="146685"/>
            <a:chOff x="87782" y="5942990"/>
            <a:chExt cx="3347085" cy="1466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82" y="5942990"/>
              <a:ext cx="2669413" cy="1463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5514" y="5942990"/>
              <a:ext cx="85343" cy="1463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8186" y="5942990"/>
              <a:ext cx="676579" cy="14630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00716" y="63372"/>
            <a:ext cx="1799971" cy="179997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683700" y="2307145"/>
            <a:ext cx="2837180" cy="3446145"/>
            <a:chOff x="2683700" y="2307145"/>
            <a:chExt cx="2837180" cy="3446145"/>
          </a:xfrm>
        </p:grpSpPr>
        <p:sp>
          <p:nvSpPr>
            <p:cNvPr id="14" name="object 14"/>
            <p:cNvSpPr/>
            <p:nvPr/>
          </p:nvSpPr>
          <p:spPr>
            <a:xfrm>
              <a:off x="2688463" y="2459735"/>
              <a:ext cx="2541905" cy="3145790"/>
            </a:xfrm>
            <a:custGeom>
              <a:avLst/>
              <a:gdLst/>
              <a:ahLst/>
              <a:cxnLst/>
              <a:rect l="l" t="t" r="r" b="b"/>
              <a:pathLst>
                <a:path w="2541904" h="3145790">
                  <a:moveTo>
                    <a:pt x="720725" y="3009900"/>
                  </a:moveTo>
                  <a:lnTo>
                    <a:pt x="0" y="3009900"/>
                  </a:lnTo>
                  <a:lnTo>
                    <a:pt x="0" y="3145536"/>
                  </a:lnTo>
                  <a:lnTo>
                    <a:pt x="720725" y="3145536"/>
                  </a:lnTo>
                  <a:lnTo>
                    <a:pt x="720725" y="3009900"/>
                  </a:lnTo>
                  <a:close/>
                </a:path>
                <a:path w="2541904" h="3145790">
                  <a:moveTo>
                    <a:pt x="799973" y="2580132"/>
                  </a:moveTo>
                  <a:lnTo>
                    <a:pt x="0" y="2580132"/>
                  </a:lnTo>
                  <a:lnTo>
                    <a:pt x="0" y="2715768"/>
                  </a:lnTo>
                  <a:lnTo>
                    <a:pt x="799973" y="2715768"/>
                  </a:lnTo>
                  <a:lnTo>
                    <a:pt x="799973" y="2580132"/>
                  </a:lnTo>
                  <a:close/>
                </a:path>
                <a:path w="2541904" h="3145790">
                  <a:moveTo>
                    <a:pt x="856361" y="2150364"/>
                  </a:moveTo>
                  <a:lnTo>
                    <a:pt x="0" y="2150364"/>
                  </a:lnTo>
                  <a:lnTo>
                    <a:pt x="0" y="2284476"/>
                  </a:lnTo>
                  <a:lnTo>
                    <a:pt x="856361" y="2284476"/>
                  </a:lnTo>
                  <a:lnTo>
                    <a:pt x="856361" y="2150364"/>
                  </a:lnTo>
                  <a:close/>
                </a:path>
                <a:path w="2541904" h="3145790">
                  <a:moveTo>
                    <a:pt x="882269" y="1720596"/>
                  </a:moveTo>
                  <a:lnTo>
                    <a:pt x="0" y="1720596"/>
                  </a:lnTo>
                  <a:lnTo>
                    <a:pt x="0" y="1854708"/>
                  </a:lnTo>
                  <a:lnTo>
                    <a:pt x="882269" y="1854708"/>
                  </a:lnTo>
                  <a:lnTo>
                    <a:pt x="882269" y="1720596"/>
                  </a:lnTo>
                  <a:close/>
                </a:path>
                <a:path w="2541904" h="3145790">
                  <a:moveTo>
                    <a:pt x="1036193" y="1289304"/>
                  </a:moveTo>
                  <a:lnTo>
                    <a:pt x="0" y="1289304"/>
                  </a:lnTo>
                  <a:lnTo>
                    <a:pt x="0" y="1424940"/>
                  </a:lnTo>
                  <a:lnTo>
                    <a:pt x="1036193" y="1424940"/>
                  </a:lnTo>
                  <a:lnTo>
                    <a:pt x="1036193" y="1289304"/>
                  </a:lnTo>
                  <a:close/>
                </a:path>
                <a:path w="2541904" h="3145790">
                  <a:moveTo>
                    <a:pt x="1558925" y="859536"/>
                  </a:moveTo>
                  <a:lnTo>
                    <a:pt x="0" y="859536"/>
                  </a:lnTo>
                  <a:lnTo>
                    <a:pt x="0" y="995172"/>
                  </a:lnTo>
                  <a:lnTo>
                    <a:pt x="1558925" y="995172"/>
                  </a:lnTo>
                  <a:lnTo>
                    <a:pt x="1558925" y="859536"/>
                  </a:lnTo>
                  <a:close/>
                </a:path>
                <a:path w="2541904" h="3145790">
                  <a:moveTo>
                    <a:pt x="1805813" y="429768"/>
                  </a:moveTo>
                  <a:lnTo>
                    <a:pt x="0" y="429768"/>
                  </a:lnTo>
                  <a:lnTo>
                    <a:pt x="0" y="565404"/>
                  </a:lnTo>
                  <a:lnTo>
                    <a:pt x="1805813" y="565404"/>
                  </a:lnTo>
                  <a:lnTo>
                    <a:pt x="1805813" y="429768"/>
                  </a:lnTo>
                  <a:close/>
                </a:path>
                <a:path w="2541904" h="3145790">
                  <a:moveTo>
                    <a:pt x="2541905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2541905" y="134112"/>
                  </a:lnTo>
                  <a:lnTo>
                    <a:pt x="2541905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8463" y="2311907"/>
              <a:ext cx="2705735" cy="0"/>
            </a:xfrm>
            <a:custGeom>
              <a:avLst/>
              <a:gdLst/>
              <a:ahLst/>
              <a:cxnLst/>
              <a:rect l="l" t="t" r="r" b="b"/>
              <a:pathLst>
                <a:path w="2705735">
                  <a:moveTo>
                    <a:pt x="0" y="0"/>
                  </a:moveTo>
                  <a:lnTo>
                    <a:pt x="2705354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88463" y="2311907"/>
              <a:ext cx="0" cy="3441065"/>
            </a:xfrm>
            <a:custGeom>
              <a:avLst/>
              <a:gdLst/>
              <a:ahLst/>
              <a:cxnLst/>
              <a:rect l="l" t="t" r="r" b="b"/>
              <a:pathLst>
                <a:path h="3441065">
                  <a:moveTo>
                    <a:pt x="0" y="0"/>
                  </a:moveTo>
                  <a:lnTo>
                    <a:pt x="0" y="3440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8092" y="2400299"/>
              <a:ext cx="212598" cy="2545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364" y="2830398"/>
              <a:ext cx="226313" cy="2548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22698" y="3260724"/>
              <a:ext cx="256489" cy="254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2126" y="3690873"/>
              <a:ext cx="167639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6677" y="4120591"/>
              <a:ext cx="195072" cy="2548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20388" y="4551298"/>
              <a:ext cx="195072" cy="254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64636" y="4981320"/>
              <a:ext cx="188975" cy="2545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85642" y="5411723"/>
              <a:ext cx="188975" cy="254507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22550" y="2075688"/>
            <a:ext cx="198881" cy="14325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28873" y="2075688"/>
            <a:ext cx="182880" cy="143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26054" y="2075688"/>
            <a:ext cx="192023" cy="14325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28948" y="2075688"/>
            <a:ext cx="185165" cy="14325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28034" y="2075688"/>
            <a:ext cx="189737" cy="14325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108958" y="2075688"/>
            <a:ext cx="221487" cy="14325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415282" y="2075688"/>
            <a:ext cx="205232" cy="14325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712461" y="2075688"/>
            <a:ext cx="215391" cy="14325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15484" y="2075688"/>
            <a:ext cx="209296" cy="14325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314441" y="2075688"/>
            <a:ext cx="213360" cy="14325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84047" y="2410967"/>
            <a:ext cx="2212086" cy="201167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60960" y="2741422"/>
            <a:ext cx="2534920" cy="401320"/>
            <a:chOff x="60960" y="2741422"/>
            <a:chExt cx="2534920" cy="401320"/>
          </a:xfrm>
        </p:grpSpPr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960" y="2741422"/>
              <a:ext cx="2534666" cy="2011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9671" y="2941066"/>
              <a:ext cx="1518031" cy="201167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63014" y="3271392"/>
            <a:ext cx="837361" cy="20116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57427" y="3701541"/>
            <a:ext cx="1837563" cy="20116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4332" y="4131817"/>
            <a:ext cx="2373122" cy="20116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6420" y="4561966"/>
            <a:ext cx="2428367" cy="20116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48181" y="4991989"/>
            <a:ext cx="1447418" cy="20116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14730" y="5422391"/>
            <a:ext cx="1780794" cy="201168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5733034" y="1900682"/>
            <a:ext cx="0" cy="4013835"/>
          </a:xfrm>
          <a:custGeom>
            <a:avLst/>
            <a:gdLst/>
            <a:ahLst/>
            <a:cxnLst/>
            <a:rect l="l" t="t" r="r" b="b"/>
            <a:pathLst>
              <a:path h="4013835">
                <a:moveTo>
                  <a:pt x="0" y="0"/>
                </a:moveTo>
                <a:lnTo>
                  <a:pt x="0" y="4013593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8304339" y="2307145"/>
            <a:ext cx="3077210" cy="3446145"/>
            <a:chOff x="8304339" y="2307145"/>
            <a:chExt cx="3077210" cy="3446145"/>
          </a:xfrm>
        </p:grpSpPr>
        <p:sp>
          <p:nvSpPr>
            <p:cNvPr id="47" name="object 47"/>
            <p:cNvSpPr/>
            <p:nvPr/>
          </p:nvSpPr>
          <p:spPr>
            <a:xfrm>
              <a:off x="8309102" y="2459735"/>
              <a:ext cx="2753995" cy="3145790"/>
            </a:xfrm>
            <a:custGeom>
              <a:avLst/>
              <a:gdLst/>
              <a:ahLst/>
              <a:cxnLst/>
              <a:rect l="l" t="t" r="r" b="b"/>
              <a:pathLst>
                <a:path w="2753995" h="3145790">
                  <a:moveTo>
                    <a:pt x="56134" y="2150364"/>
                  </a:moveTo>
                  <a:lnTo>
                    <a:pt x="0" y="2150364"/>
                  </a:lnTo>
                  <a:lnTo>
                    <a:pt x="0" y="2284476"/>
                  </a:lnTo>
                  <a:lnTo>
                    <a:pt x="56134" y="2284476"/>
                  </a:lnTo>
                  <a:lnTo>
                    <a:pt x="56134" y="2150364"/>
                  </a:lnTo>
                  <a:close/>
                </a:path>
                <a:path w="2753995" h="3145790">
                  <a:moveTo>
                    <a:pt x="117094" y="1720596"/>
                  </a:moveTo>
                  <a:lnTo>
                    <a:pt x="0" y="1720596"/>
                  </a:lnTo>
                  <a:lnTo>
                    <a:pt x="0" y="1854708"/>
                  </a:lnTo>
                  <a:lnTo>
                    <a:pt x="117094" y="1854708"/>
                  </a:lnTo>
                  <a:lnTo>
                    <a:pt x="117094" y="1720596"/>
                  </a:lnTo>
                  <a:close/>
                </a:path>
                <a:path w="2753995" h="3145790">
                  <a:moveTo>
                    <a:pt x="278638" y="1289304"/>
                  </a:moveTo>
                  <a:lnTo>
                    <a:pt x="0" y="1289304"/>
                  </a:lnTo>
                  <a:lnTo>
                    <a:pt x="0" y="1424940"/>
                  </a:lnTo>
                  <a:lnTo>
                    <a:pt x="278638" y="1424940"/>
                  </a:lnTo>
                  <a:lnTo>
                    <a:pt x="278638" y="1289304"/>
                  </a:lnTo>
                  <a:close/>
                </a:path>
                <a:path w="2753995" h="3145790">
                  <a:moveTo>
                    <a:pt x="440182" y="859536"/>
                  </a:moveTo>
                  <a:lnTo>
                    <a:pt x="0" y="859536"/>
                  </a:lnTo>
                  <a:lnTo>
                    <a:pt x="0" y="995172"/>
                  </a:lnTo>
                  <a:lnTo>
                    <a:pt x="440182" y="995172"/>
                  </a:lnTo>
                  <a:lnTo>
                    <a:pt x="440182" y="859536"/>
                  </a:lnTo>
                  <a:close/>
                </a:path>
                <a:path w="2753995" h="3145790">
                  <a:moveTo>
                    <a:pt x="447802" y="429768"/>
                  </a:moveTo>
                  <a:lnTo>
                    <a:pt x="0" y="429768"/>
                  </a:lnTo>
                  <a:lnTo>
                    <a:pt x="0" y="565404"/>
                  </a:lnTo>
                  <a:lnTo>
                    <a:pt x="447802" y="565404"/>
                  </a:lnTo>
                  <a:lnTo>
                    <a:pt x="447802" y="429768"/>
                  </a:lnTo>
                  <a:close/>
                </a:path>
                <a:path w="2753995" h="3145790">
                  <a:moveTo>
                    <a:pt x="470662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470662" y="134112"/>
                  </a:lnTo>
                  <a:lnTo>
                    <a:pt x="470662" y="0"/>
                  </a:lnTo>
                  <a:close/>
                </a:path>
                <a:path w="2753995" h="3145790">
                  <a:moveTo>
                    <a:pt x="1189990" y="3009900"/>
                  </a:moveTo>
                  <a:lnTo>
                    <a:pt x="0" y="3009900"/>
                  </a:lnTo>
                  <a:lnTo>
                    <a:pt x="0" y="3145536"/>
                  </a:lnTo>
                  <a:lnTo>
                    <a:pt x="1189990" y="3145536"/>
                  </a:lnTo>
                  <a:lnTo>
                    <a:pt x="1189990" y="3009900"/>
                  </a:lnTo>
                  <a:close/>
                </a:path>
                <a:path w="2753995" h="3145790">
                  <a:moveTo>
                    <a:pt x="2753614" y="2580132"/>
                  </a:moveTo>
                  <a:lnTo>
                    <a:pt x="0" y="2580132"/>
                  </a:lnTo>
                  <a:lnTo>
                    <a:pt x="0" y="2715768"/>
                  </a:lnTo>
                  <a:lnTo>
                    <a:pt x="2753614" y="2715768"/>
                  </a:lnTo>
                  <a:lnTo>
                    <a:pt x="2753614" y="2580132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09102" y="2311907"/>
              <a:ext cx="3015615" cy="0"/>
            </a:xfrm>
            <a:custGeom>
              <a:avLst/>
              <a:gdLst/>
              <a:ahLst/>
              <a:cxnLst/>
              <a:rect l="l" t="t" r="r" b="b"/>
              <a:pathLst>
                <a:path w="3015615">
                  <a:moveTo>
                    <a:pt x="0" y="0"/>
                  </a:moveTo>
                  <a:lnTo>
                    <a:pt x="3015361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09102" y="2311907"/>
              <a:ext cx="0" cy="3441065"/>
            </a:xfrm>
            <a:custGeom>
              <a:avLst/>
              <a:gdLst/>
              <a:ahLst/>
              <a:cxnLst/>
              <a:rect l="l" t="t" r="r" b="b"/>
              <a:pathLst>
                <a:path h="3441065">
                  <a:moveTo>
                    <a:pt x="0" y="0"/>
                  </a:moveTo>
                  <a:lnTo>
                    <a:pt x="0" y="3440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56853" y="2400299"/>
              <a:ext cx="188975" cy="2545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34374" y="2830398"/>
              <a:ext cx="188975" cy="25481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26754" y="3260724"/>
              <a:ext cx="188975" cy="2545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65210" y="3690873"/>
              <a:ext cx="185927" cy="25450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02650" y="4120591"/>
              <a:ext cx="115824" cy="25481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42071" y="4551298"/>
              <a:ext cx="225551" cy="25450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141075" y="4981320"/>
              <a:ext cx="240029" cy="25450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77070" y="5411723"/>
              <a:ext cx="204216" cy="254507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43951" y="2075688"/>
            <a:ext cx="198881" cy="14325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51164" y="2075688"/>
            <a:ext cx="182879" cy="14325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49232" y="2075688"/>
            <a:ext cx="192024" cy="14325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53143" y="2075688"/>
            <a:ext cx="185166" cy="14325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453118" y="2075688"/>
            <a:ext cx="189738" cy="14325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35057" y="2075688"/>
            <a:ext cx="221488" cy="14325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042525" y="2075688"/>
            <a:ext cx="205231" cy="14325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40593" y="2075688"/>
            <a:ext cx="215392" cy="14325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644251" y="2075688"/>
            <a:ext cx="209702" cy="14325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944479" y="2075688"/>
            <a:ext cx="213359" cy="14325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1233150" y="2075688"/>
            <a:ext cx="247903" cy="14325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786371" y="2410967"/>
            <a:ext cx="1425575" cy="20116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380478" y="2840685"/>
            <a:ext cx="840638" cy="201472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010145" y="3271392"/>
            <a:ext cx="1205725" cy="201167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80478" y="3701541"/>
            <a:ext cx="840638" cy="20116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500114" y="4131817"/>
            <a:ext cx="1718817" cy="20116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573901" y="4561966"/>
            <a:ext cx="1641475" cy="20116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819008" y="4991989"/>
            <a:ext cx="411479" cy="20116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679181" y="5422391"/>
            <a:ext cx="541781" cy="2011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25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6161" y="0"/>
            <a:ext cx="9944735" cy="1287780"/>
            <a:chOff x="226161" y="0"/>
            <a:chExt cx="9944735" cy="1287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" y="0"/>
              <a:ext cx="9586214" cy="464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161" y="331977"/>
              <a:ext cx="9944608" cy="5440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" y="743407"/>
              <a:ext cx="2665603" cy="54437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82" y="5942990"/>
            <a:ext cx="4518787" cy="1463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8731" y="5907633"/>
            <a:ext cx="1755521" cy="1813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00716" y="63372"/>
            <a:ext cx="1799971" cy="179997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76784" y="1860550"/>
            <a:ext cx="11800205" cy="2334260"/>
            <a:chOff x="176784" y="1860550"/>
            <a:chExt cx="11800205" cy="2334260"/>
          </a:xfrm>
        </p:grpSpPr>
        <p:sp>
          <p:nvSpPr>
            <p:cNvPr id="12" name="object 12"/>
            <p:cNvSpPr/>
            <p:nvPr/>
          </p:nvSpPr>
          <p:spPr>
            <a:xfrm>
              <a:off x="963168" y="3195827"/>
              <a:ext cx="10482580" cy="950594"/>
            </a:xfrm>
            <a:custGeom>
              <a:avLst/>
              <a:gdLst/>
              <a:ahLst/>
              <a:cxnLst/>
              <a:rect l="l" t="t" r="r" b="b"/>
              <a:pathLst>
                <a:path w="10482580" h="950595">
                  <a:moveTo>
                    <a:pt x="585216" y="97536"/>
                  </a:moveTo>
                  <a:lnTo>
                    <a:pt x="0" y="97536"/>
                  </a:lnTo>
                  <a:lnTo>
                    <a:pt x="0" y="950595"/>
                  </a:lnTo>
                  <a:lnTo>
                    <a:pt x="585216" y="950595"/>
                  </a:lnTo>
                  <a:lnTo>
                    <a:pt x="585216" y="97536"/>
                  </a:lnTo>
                  <a:close/>
                </a:path>
                <a:path w="10482580" h="950595">
                  <a:moveTo>
                    <a:pt x="2234184" y="556260"/>
                  </a:moveTo>
                  <a:lnTo>
                    <a:pt x="1648968" y="556260"/>
                  </a:lnTo>
                  <a:lnTo>
                    <a:pt x="1648968" y="950595"/>
                  </a:lnTo>
                  <a:lnTo>
                    <a:pt x="2234184" y="950595"/>
                  </a:lnTo>
                  <a:lnTo>
                    <a:pt x="2234184" y="556260"/>
                  </a:lnTo>
                  <a:close/>
                </a:path>
                <a:path w="10482580" h="950595">
                  <a:moveTo>
                    <a:pt x="3883152" y="0"/>
                  </a:moveTo>
                  <a:lnTo>
                    <a:pt x="3297936" y="0"/>
                  </a:lnTo>
                  <a:lnTo>
                    <a:pt x="3297936" y="950595"/>
                  </a:lnTo>
                  <a:lnTo>
                    <a:pt x="3883152" y="950595"/>
                  </a:lnTo>
                  <a:lnTo>
                    <a:pt x="3883152" y="0"/>
                  </a:lnTo>
                  <a:close/>
                </a:path>
                <a:path w="10482580" h="950595">
                  <a:moveTo>
                    <a:pt x="5533644" y="377952"/>
                  </a:moveTo>
                  <a:lnTo>
                    <a:pt x="4948428" y="377952"/>
                  </a:lnTo>
                  <a:lnTo>
                    <a:pt x="4948428" y="950595"/>
                  </a:lnTo>
                  <a:lnTo>
                    <a:pt x="5533644" y="950595"/>
                  </a:lnTo>
                  <a:lnTo>
                    <a:pt x="5533644" y="377952"/>
                  </a:lnTo>
                  <a:close/>
                </a:path>
                <a:path w="10482580" h="950595">
                  <a:moveTo>
                    <a:pt x="7182612" y="501396"/>
                  </a:moveTo>
                  <a:lnTo>
                    <a:pt x="6597396" y="501396"/>
                  </a:lnTo>
                  <a:lnTo>
                    <a:pt x="6597396" y="950595"/>
                  </a:lnTo>
                  <a:lnTo>
                    <a:pt x="7182612" y="950595"/>
                  </a:lnTo>
                  <a:lnTo>
                    <a:pt x="7182612" y="501396"/>
                  </a:lnTo>
                  <a:close/>
                </a:path>
                <a:path w="10482580" h="950595">
                  <a:moveTo>
                    <a:pt x="8831580" y="629412"/>
                  </a:moveTo>
                  <a:lnTo>
                    <a:pt x="8247888" y="629412"/>
                  </a:lnTo>
                  <a:lnTo>
                    <a:pt x="8247888" y="950595"/>
                  </a:lnTo>
                  <a:lnTo>
                    <a:pt x="8831580" y="950595"/>
                  </a:lnTo>
                  <a:lnTo>
                    <a:pt x="8831580" y="629412"/>
                  </a:lnTo>
                  <a:close/>
                </a:path>
                <a:path w="10482580" h="950595">
                  <a:moveTo>
                    <a:pt x="10482072" y="480060"/>
                  </a:moveTo>
                  <a:lnTo>
                    <a:pt x="9896856" y="480060"/>
                  </a:lnTo>
                  <a:lnTo>
                    <a:pt x="9896856" y="950595"/>
                  </a:lnTo>
                  <a:lnTo>
                    <a:pt x="10482072" y="950595"/>
                  </a:lnTo>
                  <a:lnTo>
                    <a:pt x="10482072" y="48006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3168" y="2432303"/>
              <a:ext cx="10482580" cy="1393190"/>
            </a:xfrm>
            <a:custGeom>
              <a:avLst/>
              <a:gdLst/>
              <a:ahLst/>
              <a:cxnLst/>
              <a:rect l="l" t="t" r="r" b="b"/>
              <a:pathLst>
                <a:path w="10482580" h="1393189">
                  <a:moveTo>
                    <a:pt x="585216" y="51816"/>
                  </a:moveTo>
                  <a:lnTo>
                    <a:pt x="0" y="51816"/>
                  </a:lnTo>
                  <a:lnTo>
                    <a:pt x="0" y="861060"/>
                  </a:lnTo>
                  <a:lnTo>
                    <a:pt x="585216" y="861060"/>
                  </a:lnTo>
                  <a:lnTo>
                    <a:pt x="585216" y="51816"/>
                  </a:lnTo>
                  <a:close/>
                </a:path>
                <a:path w="10482580" h="1393189">
                  <a:moveTo>
                    <a:pt x="2234184" y="774192"/>
                  </a:moveTo>
                  <a:lnTo>
                    <a:pt x="1648968" y="774192"/>
                  </a:lnTo>
                  <a:lnTo>
                    <a:pt x="1648968" y="1319784"/>
                  </a:lnTo>
                  <a:lnTo>
                    <a:pt x="2234184" y="1319784"/>
                  </a:lnTo>
                  <a:lnTo>
                    <a:pt x="2234184" y="774192"/>
                  </a:lnTo>
                  <a:close/>
                </a:path>
                <a:path w="10482580" h="1393189">
                  <a:moveTo>
                    <a:pt x="3883152" y="0"/>
                  </a:moveTo>
                  <a:lnTo>
                    <a:pt x="3297936" y="0"/>
                  </a:lnTo>
                  <a:lnTo>
                    <a:pt x="3297936" y="763524"/>
                  </a:lnTo>
                  <a:lnTo>
                    <a:pt x="3883152" y="763524"/>
                  </a:lnTo>
                  <a:lnTo>
                    <a:pt x="3883152" y="0"/>
                  </a:lnTo>
                  <a:close/>
                </a:path>
                <a:path w="10482580" h="1393189">
                  <a:moveTo>
                    <a:pt x="5533644" y="492252"/>
                  </a:moveTo>
                  <a:lnTo>
                    <a:pt x="4948428" y="492252"/>
                  </a:lnTo>
                  <a:lnTo>
                    <a:pt x="4948428" y="1141476"/>
                  </a:lnTo>
                  <a:lnTo>
                    <a:pt x="5533644" y="1141476"/>
                  </a:lnTo>
                  <a:lnTo>
                    <a:pt x="5533644" y="492252"/>
                  </a:lnTo>
                  <a:close/>
                </a:path>
                <a:path w="10482580" h="1393189">
                  <a:moveTo>
                    <a:pt x="7182612" y="675132"/>
                  </a:moveTo>
                  <a:lnTo>
                    <a:pt x="6597396" y="675132"/>
                  </a:lnTo>
                  <a:lnTo>
                    <a:pt x="6597396" y="1264920"/>
                  </a:lnTo>
                  <a:lnTo>
                    <a:pt x="7182612" y="1264920"/>
                  </a:lnTo>
                  <a:lnTo>
                    <a:pt x="7182612" y="675132"/>
                  </a:lnTo>
                  <a:close/>
                </a:path>
                <a:path w="10482580" h="1393189">
                  <a:moveTo>
                    <a:pt x="8831580" y="970788"/>
                  </a:moveTo>
                  <a:lnTo>
                    <a:pt x="8247888" y="970788"/>
                  </a:lnTo>
                  <a:lnTo>
                    <a:pt x="8247888" y="1392936"/>
                  </a:lnTo>
                  <a:lnTo>
                    <a:pt x="8831580" y="1392936"/>
                  </a:lnTo>
                  <a:lnTo>
                    <a:pt x="8831580" y="970788"/>
                  </a:lnTo>
                  <a:close/>
                </a:path>
                <a:path w="10482580" h="1393189">
                  <a:moveTo>
                    <a:pt x="10482072" y="771144"/>
                  </a:moveTo>
                  <a:lnTo>
                    <a:pt x="9896856" y="771144"/>
                  </a:lnTo>
                  <a:lnTo>
                    <a:pt x="9896856" y="1243584"/>
                  </a:lnTo>
                  <a:lnTo>
                    <a:pt x="10482072" y="1243584"/>
                  </a:lnTo>
                  <a:lnTo>
                    <a:pt x="10482072" y="771144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168" y="2103119"/>
              <a:ext cx="10482580" cy="1300480"/>
            </a:xfrm>
            <a:custGeom>
              <a:avLst/>
              <a:gdLst/>
              <a:ahLst/>
              <a:cxnLst/>
              <a:rect l="l" t="t" r="r" b="b"/>
              <a:pathLst>
                <a:path w="10482580" h="1300479">
                  <a:moveTo>
                    <a:pt x="585216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85216" y="381000"/>
                  </a:lnTo>
                  <a:lnTo>
                    <a:pt x="585216" y="0"/>
                  </a:lnTo>
                  <a:close/>
                </a:path>
                <a:path w="10482580" h="1300479">
                  <a:moveTo>
                    <a:pt x="2234184" y="362712"/>
                  </a:moveTo>
                  <a:lnTo>
                    <a:pt x="1648968" y="362712"/>
                  </a:lnTo>
                  <a:lnTo>
                    <a:pt x="1648968" y="1103376"/>
                  </a:lnTo>
                  <a:lnTo>
                    <a:pt x="2234184" y="1103376"/>
                  </a:lnTo>
                  <a:lnTo>
                    <a:pt x="2234184" y="362712"/>
                  </a:lnTo>
                  <a:close/>
                </a:path>
                <a:path w="10482580" h="1300479">
                  <a:moveTo>
                    <a:pt x="3883152" y="22860"/>
                  </a:moveTo>
                  <a:lnTo>
                    <a:pt x="3297936" y="22860"/>
                  </a:lnTo>
                  <a:lnTo>
                    <a:pt x="3297936" y="329184"/>
                  </a:lnTo>
                  <a:lnTo>
                    <a:pt x="3883152" y="329184"/>
                  </a:lnTo>
                  <a:lnTo>
                    <a:pt x="3883152" y="22860"/>
                  </a:lnTo>
                  <a:close/>
                </a:path>
                <a:path w="10482580" h="1300479">
                  <a:moveTo>
                    <a:pt x="5533644" y="230124"/>
                  </a:moveTo>
                  <a:lnTo>
                    <a:pt x="4948428" y="230124"/>
                  </a:lnTo>
                  <a:lnTo>
                    <a:pt x="4948428" y="821436"/>
                  </a:lnTo>
                  <a:lnTo>
                    <a:pt x="5533644" y="821436"/>
                  </a:lnTo>
                  <a:lnTo>
                    <a:pt x="5533644" y="230124"/>
                  </a:lnTo>
                  <a:close/>
                </a:path>
                <a:path w="10482580" h="1300479">
                  <a:moveTo>
                    <a:pt x="7182612" y="374904"/>
                  </a:moveTo>
                  <a:lnTo>
                    <a:pt x="6597396" y="374904"/>
                  </a:lnTo>
                  <a:lnTo>
                    <a:pt x="6597396" y="1004316"/>
                  </a:lnTo>
                  <a:lnTo>
                    <a:pt x="7182612" y="1004316"/>
                  </a:lnTo>
                  <a:lnTo>
                    <a:pt x="7182612" y="374904"/>
                  </a:lnTo>
                  <a:close/>
                </a:path>
                <a:path w="10482580" h="1300479">
                  <a:moveTo>
                    <a:pt x="8831580" y="612648"/>
                  </a:moveTo>
                  <a:lnTo>
                    <a:pt x="8247888" y="612648"/>
                  </a:lnTo>
                  <a:lnTo>
                    <a:pt x="8247888" y="1299972"/>
                  </a:lnTo>
                  <a:lnTo>
                    <a:pt x="8831580" y="1299972"/>
                  </a:lnTo>
                  <a:lnTo>
                    <a:pt x="8831580" y="612648"/>
                  </a:lnTo>
                  <a:close/>
                </a:path>
                <a:path w="10482580" h="1300479">
                  <a:moveTo>
                    <a:pt x="10482072" y="495300"/>
                  </a:moveTo>
                  <a:lnTo>
                    <a:pt x="9896856" y="495300"/>
                  </a:lnTo>
                  <a:lnTo>
                    <a:pt x="9896856" y="1100328"/>
                  </a:lnTo>
                  <a:lnTo>
                    <a:pt x="10482072" y="1100328"/>
                  </a:lnTo>
                  <a:lnTo>
                    <a:pt x="10482072" y="49530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168" y="2007107"/>
              <a:ext cx="10482580" cy="708660"/>
            </a:xfrm>
            <a:custGeom>
              <a:avLst/>
              <a:gdLst/>
              <a:ahLst/>
              <a:cxnLst/>
              <a:rect l="l" t="t" r="r" b="b"/>
              <a:pathLst>
                <a:path w="10482580" h="708660">
                  <a:moveTo>
                    <a:pt x="585216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585216" y="96012"/>
                  </a:lnTo>
                  <a:lnTo>
                    <a:pt x="585216" y="0"/>
                  </a:lnTo>
                  <a:close/>
                </a:path>
                <a:path w="10482580" h="708660">
                  <a:moveTo>
                    <a:pt x="2234184" y="111252"/>
                  </a:moveTo>
                  <a:lnTo>
                    <a:pt x="1648968" y="111252"/>
                  </a:lnTo>
                  <a:lnTo>
                    <a:pt x="1648968" y="458724"/>
                  </a:lnTo>
                  <a:lnTo>
                    <a:pt x="2234184" y="458724"/>
                  </a:lnTo>
                  <a:lnTo>
                    <a:pt x="2234184" y="111252"/>
                  </a:lnTo>
                  <a:close/>
                </a:path>
                <a:path w="10482580" h="708660">
                  <a:moveTo>
                    <a:pt x="3883152" y="0"/>
                  </a:moveTo>
                  <a:lnTo>
                    <a:pt x="3297936" y="0"/>
                  </a:lnTo>
                  <a:lnTo>
                    <a:pt x="3297936" y="118872"/>
                  </a:lnTo>
                  <a:lnTo>
                    <a:pt x="3883152" y="118872"/>
                  </a:lnTo>
                  <a:lnTo>
                    <a:pt x="3883152" y="0"/>
                  </a:lnTo>
                  <a:close/>
                </a:path>
                <a:path w="10482580" h="708660">
                  <a:moveTo>
                    <a:pt x="5533644" y="62484"/>
                  </a:moveTo>
                  <a:lnTo>
                    <a:pt x="4948428" y="62484"/>
                  </a:lnTo>
                  <a:lnTo>
                    <a:pt x="4948428" y="326136"/>
                  </a:lnTo>
                  <a:lnTo>
                    <a:pt x="5533644" y="326136"/>
                  </a:lnTo>
                  <a:lnTo>
                    <a:pt x="5533644" y="62484"/>
                  </a:lnTo>
                  <a:close/>
                </a:path>
                <a:path w="10482580" h="708660">
                  <a:moveTo>
                    <a:pt x="7182612" y="187452"/>
                  </a:moveTo>
                  <a:lnTo>
                    <a:pt x="6597396" y="187452"/>
                  </a:lnTo>
                  <a:lnTo>
                    <a:pt x="6597396" y="470916"/>
                  </a:lnTo>
                  <a:lnTo>
                    <a:pt x="7182612" y="470916"/>
                  </a:lnTo>
                  <a:lnTo>
                    <a:pt x="7182612" y="187452"/>
                  </a:lnTo>
                  <a:close/>
                </a:path>
                <a:path w="10482580" h="708660">
                  <a:moveTo>
                    <a:pt x="8831580" y="381000"/>
                  </a:moveTo>
                  <a:lnTo>
                    <a:pt x="8247888" y="381000"/>
                  </a:lnTo>
                  <a:lnTo>
                    <a:pt x="8247888" y="708660"/>
                  </a:lnTo>
                  <a:lnTo>
                    <a:pt x="8831580" y="708660"/>
                  </a:lnTo>
                  <a:lnTo>
                    <a:pt x="8831580" y="381000"/>
                  </a:lnTo>
                  <a:close/>
                </a:path>
                <a:path w="10482580" h="708660">
                  <a:moveTo>
                    <a:pt x="10482072" y="309372"/>
                  </a:moveTo>
                  <a:lnTo>
                    <a:pt x="9896856" y="309372"/>
                  </a:lnTo>
                  <a:lnTo>
                    <a:pt x="9896856" y="591312"/>
                  </a:lnTo>
                  <a:lnTo>
                    <a:pt x="10482072" y="591312"/>
                  </a:lnTo>
                  <a:lnTo>
                    <a:pt x="10482072" y="30937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3168" y="1930907"/>
              <a:ext cx="10482580" cy="457200"/>
            </a:xfrm>
            <a:custGeom>
              <a:avLst/>
              <a:gdLst/>
              <a:ahLst/>
              <a:cxnLst/>
              <a:rect l="l" t="t" r="r" b="b"/>
              <a:pathLst>
                <a:path w="10482580" h="457200">
                  <a:moveTo>
                    <a:pt x="58521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585216" y="76200"/>
                  </a:lnTo>
                  <a:lnTo>
                    <a:pt x="585216" y="0"/>
                  </a:lnTo>
                  <a:close/>
                </a:path>
                <a:path w="10482580" h="457200">
                  <a:moveTo>
                    <a:pt x="2234184" y="0"/>
                  </a:moveTo>
                  <a:lnTo>
                    <a:pt x="1648968" y="0"/>
                  </a:lnTo>
                  <a:lnTo>
                    <a:pt x="1648968" y="187452"/>
                  </a:lnTo>
                  <a:lnTo>
                    <a:pt x="2234184" y="187452"/>
                  </a:lnTo>
                  <a:lnTo>
                    <a:pt x="2234184" y="0"/>
                  </a:lnTo>
                  <a:close/>
                </a:path>
                <a:path w="10482580" h="457200">
                  <a:moveTo>
                    <a:pt x="3883152" y="0"/>
                  </a:moveTo>
                  <a:lnTo>
                    <a:pt x="3297936" y="0"/>
                  </a:lnTo>
                  <a:lnTo>
                    <a:pt x="3297936" y="76200"/>
                  </a:lnTo>
                  <a:lnTo>
                    <a:pt x="3883152" y="76200"/>
                  </a:lnTo>
                  <a:lnTo>
                    <a:pt x="3883152" y="0"/>
                  </a:lnTo>
                  <a:close/>
                </a:path>
                <a:path w="10482580" h="457200">
                  <a:moveTo>
                    <a:pt x="5533644" y="0"/>
                  </a:moveTo>
                  <a:lnTo>
                    <a:pt x="4948428" y="0"/>
                  </a:lnTo>
                  <a:lnTo>
                    <a:pt x="4948428" y="138684"/>
                  </a:lnTo>
                  <a:lnTo>
                    <a:pt x="5533644" y="138684"/>
                  </a:lnTo>
                  <a:lnTo>
                    <a:pt x="5533644" y="0"/>
                  </a:lnTo>
                  <a:close/>
                </a:path>
                <a:path w="10482580" h="457200">
                  <a:moveTo>
                    <a:pt x="7182612" y="0"/>
                  </a:moveTo>
                  <a:lnTo>
                    <a:pt x="6597396" y="0"/>
                  </a:lnTo>
                  <a:lnTo>
                    <a:pt x="6597396" y="263652"/>
                  </a:lnTo>
                  <a:lnTo>
                    <a:pt x="7182612" y="263652"/>
                  </a:lnTo>
                  <a:lnTo>
                    <a:pt x="7182612" y="0"/>
                  </a:lnTo>
                  <a:close/>
                </a:path>
                <a:path w="10482580" h="457200">
                  <a:moveTo>
                    <a:pt x="8831580" y="0"/>
                  </a:moveTo>
                  <a:lnTo>
                    <a:pt x="8247888" y="0"/>
                  </a:lnTo>
                  <a:lnTo>
                    <a:pt x="8247888" y="457200"/>
                  </a:lnTo>
                  <a:lnTo>
                    <a:pt x="8831580" y="457200"/>
                  </a:lnTo>
                  <a:lnTo>
                    <a:pt x="8831580" y="0"/>
                  </a:lnTo>
                  <a:close/>
                </a:path>
                <a:path w="10482580" h="457200">
                  <a:moveTo>
                    <a:pt x="10482072" y="0"/>
                  </a:moveTo>
                  <a:lnTo>
                    <a:pt x="9896856" y="0"/>
                  </a:lnTo>
                  <a:lnTo>
                    <a:pt x="9896856" y="385572"/>
                  </a:lnTo>
                  <a:lnTo>
                    <a:pt x="10482072" y="385572"/>
                  </a:lnTo>
                  <a:lnTo>
                    <a:pt x="10482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441" y="1930907"/>
              <a:ext cx="11546840" cy="2215515"/>
            </a:xfrm>
            <a:custGeom>
              <a:avLst/>
              <a:gdLst/>
              <a:ahLst/>
              <a:cxnLst/>
              <a:rect l="l" t="t" r="r" b="b"/>
              <a:pathLst>
                <a:path w="11546840" h="2215515">
                  <a:moveTo>
                    <a:pt x="0" y="2215515"/>
                  </a:moveTo>
                  <a:lnTo>
                    <a:pt x="0" y="0"/>
                  </a:lnTo>
                </a:path>
                <a:path w="11546840" h="2215515">
                  <a:moveTo>
                    <a:pt x="0" y="2215515"/>
                  </a:moveTo>
                  <a:lnTo>
                    <a:pt x="11546547" y="22155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8544" y="3593338"/>
              <a:ext cx="288035" cy="2545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25241" y="3822776"/>
              <a:ext cx="240030" cy="2548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4905" y="3544570"/>
              <a:ext cx="299465" cy="2545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9462" y="3733545"/>
              <a:ext cx="285750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51317" y="3795648"/>
              <a:ext cx="308609" cy="2545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22638" y="3859657"/>
              <a:ext cx="244601" cy="2545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78210" y="3784980"/>
              <a:ext cx="226314" cy="254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8544" y="2762122"/>
              <a:ext cx="288035" cy="254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1526" y="3353130"/>
              <a:ext cx="281177" cy="2548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4905" y="2687447"/>
              <a:ext cx="299465" cy="2545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09462" y="3122041"/>
              <a:ext cx="285750" cy="254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65034" y="3275406"/>
              <a:ext cx="265175" cy="2548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25686" y="3487496"/>
              <a:ext cx="233172" cy="2548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78210" y="3313430"/>
              <a:ext cx="226314" cy="2545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3596" y="2185111"/>
              <a:ext cx="182880" cy="2182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23717" y="2728213"/>
              <a:ext cx="242316" cy="2179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83862" y="2171065"/>
              <a:ext cx="210312" cy="2179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29274" y="2520441"/>
              <a:ext cx="226313" cy="2179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71129" y="2684399"/>
              <a:ext cx="249174" cy="217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37877" y="2950717"/>
              <a:ext cx="196596" cy="2179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78210" y="2792857"/>
              <a:ext cx="226314" cy="2179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0360" y="1946402"/>
              <a:ext cx="179831" cy="2179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38957" y="2183587"/>
              <a:ext cx="198881" cy="2182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14342" y="1957705"/>
              <a:ext cx="161544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39942" y="2093036"/>
              <a:ext cx="194310" cy="2182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87893" y="2228088"/>
              <a:ext cx="196596" cy="2179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37877" y="2443226"/>
              <a:ext cx="196596" cy="2179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087353" y="2349373"/>
              <a:ext cx="196596" cy="2179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14932" y="1860550"/>
              <a:ext cx="161544" cy="2179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61817" y="1915998"/>
              <a:ext cx="173736" cy="2182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14342" y="1860550"/>
              <a:ext cx="161544" cy="2179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62801" y="1892553"/>
              <a:ext cx="164591" cy="2179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89417" y="1954656"/>
              <a:ext cx="194309" cy="2179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439402" y="2051050"/>
              <a:ext cx="194309" cy="2179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91926" y="2015617"/>
              <a:ext cx="182879" cy="2179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9631" y="4084573"/>
              <a:ext cx="149047" cy="1097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4942" y="3863085"/>
              <a:ext cx="166624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0312" y="3641470"/>
              <a:ext cx="184911" cy="1097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9397" y="3419855"/>
              <a:ext cx="186944" cy="1097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5130" y="3198241"/>
              <a:ext cx="193040" cy="1097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09092" y="2976625"/>
              <a:ext cx="186944" cy="1097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8483" y="2755138"/>
              <a:ext cx="188976" cy="1097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3664" y="2533523"/>
              <a:ext cx="180847" cy="10972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06044" y="2311908"/>
              <a:ext cx="191008" cy="1097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8483" y="2090293"/>
              <a:ext cx="188976" cy="10972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76784" y="1868677"/>
              <a:ext cx="215264" cy="109727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40638" y="4271771"/>
            <a:ext cx="893152" cy="254507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2090927" y="4271771"/>
            <a:ext cx="3260725" cy="254635"/>
            <a:chOff x="2090927" y="4271771"/>
            <a:chExt cx="3260725" cy="254635"/>
          </a:xfrm>
        </p:grpSpPr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90927" y="4271771"/>
              <a:ext cx="1705482" cy="25450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827652" y="4271771"/>
              <a:ext cx="1523491" cy="254507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5404739" y="4271771"/>
            <a:ext cx="1675130" cy="763270"/>
            <a:chOff x="5404739" y="4271771"/>
            <a:chExt cx="1675130" cy="763270"/>
          </a:xfrm>
        </p:grpSpPr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79415" y="4271771"/>
              <a:ext cx="1523745" cy="25450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04739" y="4525721"/>
              <a:ext cx="1675130" cy="25481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00954" y="4780533"/>
              <a:ext cx="1274063" cy="254507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373746" y="4271771"/>
            <a:ext cx="1029030" cy="254507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8693150" y="4271771"/>
            <a:ext cx="1696085" cy="763270"/>
            <a:chOff x="8693150" y="4271771"/>
            <a:chExt cx="1696085" cy="763270"/>
          </a:xfrm>
        </p:grpSpPr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693150" y="4271771"/>
              <a:ext cx="1695577" cy="25450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976613" y="4525721"/>
              <a:ext cx="1129931" cy="25481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163558" y="4780533"/>
              <a:ext cx="757262" cy="254507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0532364" y="4271771"/>
            <a:ext cx="1315720" cy="1017905"/>
            <a:chOff x="10532364" y="4271771"/>
            <a:chExt cx="1315720" cy="1017905"/>
          </a:xfrm>
        </p:grpSpPr>
        <p:pic>
          <p:nvPicPr>
            <p:cNvPr id="78" name="object 7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548493" y="4271771"/>
              <a:ext cx="1286002" cy="25450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532364" y="4525721"/>
              <a:ext cx="1315466" cy="2548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606405" y="4780533"/>
              <a:ext cx="1167180" cy="25450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895711" y="5034660"/>
              <a:ext cx="590435" cy="254507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247548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617977" y="5508345"/>
            <a:ext cx="967231" cy="217931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383717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979798" y="5508345"/>
            <a:ext cx="903833" cy="217931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5139309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282184" y="5508345"/>
            <a:ext cx="1667383" cy="217931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720204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345044" y="5508345"/>
            <a:ext cx="1064933" cy="217931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866698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8810243" y="5508345"/>
            <a:ext cx="1127671" cy="2179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26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114" y="68834"/>
            <a:ext cx="9638030" cy="1069975"/>
            <a:chOff x="77114" y="68834"/>
            <a:chExt cx="9638030" cy="1069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" y="68834"/>
              <a:ext cx="9637522" cy="582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4" y="556514"/>
              <a:ext cx="7817484" cy="58216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073005" y="77343"/>
            <a:ext cx="2028189" cy="1965960"/>
            <a:chOff x="10073005" y="77343"/>
            <a:chExt cx="2028189" cy="19659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0716" y="77343"/>
              <a:ext cx="1799971" cy="17999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3005" y="1900428"/>
              <a:ext cx="207264" cy="1426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9166" y="1900428"/>
              <a:ext cx="247903" cy="1426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44758" y="1900428"/>
              <a:ext cx="233679" cy="14262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7782" y="5942990"/>
            <a:ext cx="3347085" cy="146685"/>
            <a:chOff x="87782" y="5942990"/>
            <a:chExt cx="3347085" cy="14668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782" y="5942990"/>
              <a:ext cx="2669413" cy="1463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5514" y="5942990"/>
              <a:ext cx="85343" cy="1463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8186" y="5942990"/>
              <a:ext cx="676579" cy="14630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683700" y="2131377"/>
            <a:ext cx="2697480" cy="3446145"/>
            <a:chOff x="2683700" y="2131377"/>
            <a:chExt cx="2697480" cy="3446145"/>
          </a:xfrm>
        </p:grpSpPr>
        <p:sp>
          <p:nvSpPr>
            <p:cNvPr id="17" name="object 17"/>
            <p:cNvSpPr/>
            <p:nvPr/>
          </p:nvSpPr>
          <p:spPr>
            <a:xfrm>
              <a:off x="2688463" y="2284475"/>
              <a:ext cx="1370330" cy="3145790"/>
            </a:xfrm>
            <a:custGeom>
              <a:avLst/>
              <a:gdLst/>
              <a:ahLst/>
              <a:cxnLst/>
              <a:rect l="l" t="t" r="r" b="b"/>
              <a:pathLst>
                <a:path w="1370329" h="3145790">
                  <a:moveTo>
                    <a:pt x="400685" y="3009900"/>
                  </a:moveTo>
                  <a:lnTo>
                    <a:pt x="0" y="3009900"/>
                  </a:lnTo>
                  <a:lnTo>
                    <a:pt x="0" y="3145536"/>
                  </a:lnTo>
                  <a:lnTo>
                    <a:pt x="400685" y="3145536"/>
                  </a:lnTo>
                  <a:lnTo>
                    <a:pt x="400685" y="3009900"/>
                  </a:lnTo>
                  <a:close/>
                </a:path>
                <a:path w="1370329" h="3145790">
                  <a:moveTo>
                    <a:pt x="560705" y="2580132"/>
                  </a:moveTo>
                  <a:lnTo>
                    <a:pt x="0" y="2580132"/>
                  </a:lnTo>
                  <a:lnTo>
                    <a:pt x="0" y="2714244"/>
                  </a:lnTo>
                  <a:lnTo>
                    <a:pt x="560705" y="2714244"/>
                  </a:lnTo>
                  <a:lnTo>
                    <a:pt x="560705" y="2580132"/>
                  </a:lnTo>
                  <a:close/>
                </a:path>
                <a:path w="1370329" h="3145790">
                  <a:moveTo>
                    <a:pt x="595757" y="2150364"/>
                  </a:moveTo>
                  <a:lnTo>
                    <a:pt x="0" y="2150364"/>
                  </a:lnTo>
                  <a:lnTo>
                    <a:pt x="0" y="2284476"/>
                  </a:lnTo>
                  <a:lnTo>
                    <a:pt x="595757" y="2284476"/>
                  </a:lnTo>
                  <a:lnTo>
                    <a:pt x="595757" y="2150364"/>
                  </a:lnTo>
                  <a:close/>
                </a:path>
                <a:path w="1370329" h="3145790">
                  <a:moveTo>
                    <a:pt x="766445" y="1719072"/>
                  </a:moveTo>
                  <a:lnTo>
                    <a:pt x="0" y="1719072"/>
                  </a:lnTo>
                  <a:lnTo>
                    <a:pt x="0" y="1854708"/>
                  </a:lnTo>
                  <a:lnTo>
                    <a:pt x="766445" y="1854708"/>
                  </a:lnTo>
                  <a:lnTo>
                    <a:pt x="766445" y="1719072"/>
                  </a:lnTo>
                  <a:close/>
                </a:path>
                <a:path w="1370329" h="3145790">
                  <a:moveTo>
                    <a:pt x="969137" y="1289304"/>
                  </a:moveTo>
                  <a:lnTo>
                    <a:pt x="0" y="1289304"/>
                  </a:lnTo>
                  <a:lnTo>
                    <a:pt x="0" y="1424940"/>
                  </a:lnTo>
                  <a:lnTo>
                    <a:pt x="969137" y="1424940"/>
                  </a:lnTo>
                  <a:lnTo>
                    <a:pt x="969137" y="1289304"/>
                  </a:lnTo>
                  <a:close/>
                </a:path>
                <a:path w="1370329" h="3145790">
                  <a:moveTo>
                    <a:pt x="1238885" y="859536"/>
                  </a:moveTo>
                  <a:lnTo>
                    <a:pt x="0" y="859536"/>
                  </a:lnTo>
                  <a:lnTo>
                    <a:pt x="0" y="993648"/>
                  </a:lnTo>
                  <a:lnTo>
                    <a:pt x="1238885" y="993648"/>
                  </a:lnTo>
                  <a:lnTo>
                    <a:pt x="1238885" y="859536"/>
                  </a:lnTo>
                  <a:close/>
                </a:path>
                <a:path w="1370329" h="3145790">
                  <a:moveTo>
                    <a:pt x="1327277" y="429768"/>
                  </a:moveTo>
                  <a:lnTo>
                    <a:pt x="0" y="429768"/>
                  </a:lnTo>
                  <a:lnTo>
                    <a:pt x="0" y="563880"/>
                  </a:lnTo>
                  <a:lnTo>
                    <a:pt x="1327277" y="563880"/>
                  </a:lnTo>
                  <a:lnTo>
                    <a:pt x="1327277" y="429768"/>
                  </a:lnTo>
                  <a:close/>
                </a:path>
                <a:path w="1370329" h="3145790">
                  <a:moveTo>
                    <a:pt x="1369949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1369949" y="134112"/>
                  </a:lnTo>
                  <a:lnTo>
                    <a:pt x="136994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88463" y="2136139"/>
              <a:ext cx="2693035" cy="0"/>
            </a:xfrm>
            <a:custGeom>
              <a:avLst/>
              <a:gdLst/>
              <a:ahLst/>
              <a:cxnLst/>
              <a:rect l="l" t="t" r="r" b="b"/>
              <a:pathLst>
                <a:path w="2693035">
                  <a:moveTo>
                    <a:pt x="0" y="0"/>
                  </a:moveTo>
                  <a:lnTo>
                    <a:pt x="2692527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88463" y="2136139"/>
              <a:ext cx="0" cy="3441065"/>
            </a:xfrm>
            <a:custGeom>
              <a:avLst/>
              <a:gdLst/>
              <a:ahLst/>
              <a:cxnLst/>
              <a:rect l="l" t="t" r="r" b="b"/>
              <a:pathLst>
                <a:path h="3441065">
                  <a:moveTo>
                    <a:pt x="0" y="0"/>
                  </a:moveTo>
                  <a:lnTo>
                    <a:pt x="0" y="344081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5247" y="2224785"/>
              <a:ext cx="228600" cy="2545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92575" y="2654807"/>
              <a:ext cx="226313" cy="2545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04437" y="3084829"/>
              <a:ext cx="226313" cy="2545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3800" y="3515232"/>
              <a:ext cx="195072" cy="2545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32377" y="3945382"/>
              <a:ext cx="167639" cy="254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59785" y="4375353"/>
              <a:ext cx="195072" cy="254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25622" y="4805807"/>
              <a:ext cx="188975" cy="2545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5602" y="5235829"/>
              <a:ext cx="210312" cy="254507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22550" y="1900427"/>
            <a:ext cx="198881" cy="14262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65982" y="1900427"/>
            <a:ext cx="185166" cy="1426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82872" y="1900427"/>
            <a:ext cx="221894" cy="1426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6686" y="1900427"/>
            <a:ext cx="207263" cy="1426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50308" y="1900427"/>
            <a:ext cx="247903" cy="1426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94121" y="1900427"/>
            <a:ext cx="233679" cy="1426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84047" y="2235454"/>
            <a:ext cx="2212086" cy="201167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60960" y="2565526"/>
            <a:ext cx="2534920" cy="401320"/>
            <a:chOff x="60960" y="2565526"/>
            <a:chExt cx="2534920" cy="401320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60" y="2565526"/>
              <a:ext cx="2534666" cy="2011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9671" y="2765424"/>
              <a:ext cx="1518031" cy="201167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3014" y="3095498"/>
            <a:ext cx="837361" cy="20116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48181" y="3525901"/>
            <a:ext cx="1447418" cy="20116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19760" y="3956050"/>
            <a:ext cx="2372614" cy="20116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14730" y="4385767"/>
            <a:ext cx="1780794" cy="20147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759330" y="4816475"/>
            <a:ext cx="840308" cy="20116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59330" y="5246496"/>
            <a:ext cx="840308" cy="201168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5733034" y="1900682"/>
            <a:ext cx="0" cy="4013835"/>
          </a:xfrm>
          <a:custGeom>
            <a:avLst/>
            <a:gdLst/>
            <a:ahLst/>
            <a:cxnLst/>
            <a:rect l="l" t="t" r="r" b="b"/>
            <a:pathLst>
              <a:path h="4013835">
                <a:moveTo>
                  <a:pt x="0" y="0"/>
                </a:moveTo>
                <a:lnTo>
                  <a:pt x="0" y="4013593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8522906" y="2131377"/>
            <a:ext cx="2733675" cy="3454400"/>
            <a:chOff x="8522906" y="2131377"/>
            <a:chExt cx="2733675" cy="3454400"/>
          </a:xfrm>
        </p:grpSpPr>
        <p:sp>
          <p:nvSpPr>
            <p:cNvPr id="46" name="object 46"/>
            <p:cNvSpPr/>
            <p:nvPr/>
          </p:nvSpPr>
          <p:spPr>
            <a:xfrm>
              <a:off x="8527669" y="2267711"/>
              <a:ext cx="2373630" cy="3187065"/>
            </a:xfrm>
            <a:custGeom>
              <a:avLst/>
              <a:gdLst/>
              <a:ahLst/>
              <a:cxnLst/>
              <a:rect l="l" t="t" r="r" b="b"/>
              <a:pathLst>
                <a:path w="2373629" h="3187065">
                  <a:moveTo>
                    <a:pt x="37211" y="1915668"/>
                  </a:moveTo>
                  <a:lnTo>
                    <a:pt x="0" y="1915668"/>
                  </a:lnTo>
                  <a:lnTo>
                    <a:pt x="0" y="2036064"/>
                  </a:lnTo>
                  <a:lnTo>
                    <a:pt x="37211" y="2036064"/>
                  </a:lnTo>
                  <a:lnTo>
                    <a:pt x="37211" y="1915668"/>
                  </a:lnTo>
                  <a:close/>
                </a:path>
                <a:path w="2373629" h="3187065">
                  <a:moveTo>
                    <a:pt x="96647" y="1533144"/>
                  </a:moveTo>
                  <a:lnTo>
                    <a:pt x="0" y="1533144"/>
                  </a:lnTo>
                  <a:lnTo>
                    <a:pt x="0" y="1653540"/>
                  </a:lnTo>
                  <a:lnTo>
                    <a:pt x="96647" y="1653540"/>
                  </a:lnTo>
                  <a:lnTo>
                    <a:pt x="96647" y="1533144"/>
                  </a:lnTo>
                  <a:close/>
                </a:path>
                <a:path w="2373629" h="3187065">
                  <a:moveTo>
                    <a:pt x="139319" y="1149096"/>
                  </a:moveTo>
                  <a:lnTo>
                    <a:pt x="0" y="1149096"/>
                  </a:lnTo>
                  <a:lnTo>
                    <a:pt x="0" y="1269492"/>
                  </a:lnTo>
                  <a:lnTo>
                    <a:pt x="139319" y="1269492"/>
                  </a:lnTo>
                  <a:lnTo>
                    <a:pt x="139319" y="1149096"/>
                  </a:lnTo>
                  <a:close/>
                </a:path>
                <a:path w="2373629" h="3187065">
                  <a:moveTo>
                    <a:pt x="252095" y="766572"/>
                  </a:moveTo>
                  <a:lnTo>
                    <a:pt x="0" y="766572"/>
                  </a:lnTo>
                  <a:lnTo>
                    <a:pt x="0" y="886968"/>
                  </a:lnTo>
                  <a:lnTo>
                    <a:pt x="252095" y="886968"/>
                  </a:lnTo>
                  <a:lnTo>
                    <a:pt x="252095" y="766572"/>
                  </a:lnTo>
                  <a:close/>
                </a:path>
                <a:path w="2373629" h="3187065">
                  <a:moveTo>
                    <a:pt x="369443" y="384048"/>
                  </a:moveTo>
                  <a:lnTo>
                    <a:pt x="0" y="384048"/>
                  </a:lnTo>
                  <a:lnTo>
                    <a:pt x="0" y="502920"/>
                  </a:lnTo>
                  <a:lnTo>
                    <a:pt x="369443" y="502920"/>
                  </a:lnTo>
                  <a:lnTo>
                    <a:pt x="369443" y="384048"/>
                  </a:lnTo>
                  <a:close/>
                </a:path>
                <a:path w="2373629" h="3187065">
                  <a:moveTo>
                    <a:pt x="396875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396875" y="120396"/>
                  </a:lnTo>
                  <a:lnTo>
                    <a:pt x="396875" y="0"/>
                  </a:lnTo>
                  <a:close/>
                </a:path>
                <a:path w="2373629" h="3187065">
                  <a:moveTo>
                    <a:pt x="823595" y="3066288"/>
                  </a:moveTo>
                  <a:lnTo>
                    <a:pt x="0" y="3066288"/>
                  </a:lnTo>
                  <a:lnTo>
                    <a:pt x="0" y="3186684"/>
                  </a:lnTo>
                  <a:lnTo>
                    <a:pt x="823595" y="3186684"/>
                  </a:lnTo>
                  <a:lnTo>
                    <a:pt x="823595" y="3066288"/>
                  </a:lnTo>
                  <a:close/>
                </a:path>
                <a:path w="2373629" h="3187065">
                  <a:moveTo>
                    <a:pt x="2373503" y="2682240"/>
                  </a:moveTo>
                  <a:lnTo>
                    <a:pt x="0" y="2682240"/>
                  </a:lnTo>
                  <a:lnTo>
                    <a:pt x="0" y="2802636"/>
                  </a:lnTo>
                  <a:lnTo>
                    <a:pt x="2373503" y="2802636"/>
                  </a:lnTo>
                  <a:lnTo>
                    <a:pt x="2373503" y="268224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27668" y="2136139"/>
              <a:ext cx="2703830" cy="0"/>
            </a:xfrm>
            <a:custGeom>
              <a:avLst/>
              <a:gdLst/>
              <a:ahLst/>
              <a:cxnLst/>
              <a:rect l="l" t="t" r="r" b="b"/>
              <a:pathLst>
                <a:path w="2703829">
                  <a:moveTo>
                    <a:pt x="0" y="0"/>
                  </a:moveTo>
                  <a:lnTo>
                    <a:pt x="2703449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27668" y="2136139"/>
              <a:ext cx="0" cy="3449954"/>
            </a:xfrm>
            <a:custGeom>
              <a:avLst/>
              <a:gdLst/>
              <a:ahLst/>
              <a:cxnLst/>
              <a:rect l="l" t="t" r="r" b="b"/>
              <a:pathLst>
                <a:path h="3449954">
                  <a:moveTo>
                    <a:pt x="0" y="0"/>
                  </a:moveTo>
                  <a:lnTo>
                    <a:pt x="0" y="344944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01632" y="2201290"/>
              <a:ext cx="210311" cy="25450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74581" y="2584399"/>
              <a:ext cx="188975" cy="2548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57233" y="2967862"/>
              <a:ext cx="185927" cy="2545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44076" y="3351275"/>
              <a:ext cx="115824" cy="2545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01150" y="3734384"/>
              <a:ext cx="115824" cy="2548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41714" y="4117847"/>
              <a:ext cx="225551" cy="25450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04249" y="4501260"/>
              <a:ext cx="225551" cy="25450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977625" y="4884115"/>
              <a:ext cx="278892" cy="25481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28733" y="5267832"/>
              <a:ext cx="204216" cy="254508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462518" y="1900427"/>
            <a:ext cx="198881" cy="14262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008109" y="1900427"/>
            <a:ext cx="185166" cy="14262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27413" y="1900427"/>
            <a:ext cx="221488" cy="14262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006338" y="2211958"/>
            <a:ext cx="2428366" cy="20116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004939" y="2594813"/>
            <a:ext cx="1425575" cy="20147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517003" y="2978530"/>
            <a:ext cx="924521" cy="20116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064250" y="3361944"/>
            <a:ext cx="2373122" cy="20116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228585" y="3744798"/>
            <a:ext cx="1205725" cy="201472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597395" y="4128515"/>
            <a:ext cx="1837563" cy="201168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718681" y="4511928"/>
            <a:ext cx="1718818" cy="201168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037830" y="4894783"/>
            <a:ext cx="411479" cy="201472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897621" y="5278501"/>
            <a:ext cx="542124" cy="2011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27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2879" y="39573"/>
            <a:ext cx="10045700" cy="956310"/>
            <a:chOff x="182879" y="39573"/>
            <a:chExt cx="10045700" cy="956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39573"/>
              <a:ext cx="10045700" cy="5443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451738"/>
              <a:ext cx="9259316" cy="5440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28731" y="5907633"/>
            <a:ext cx="1755521" cy="1813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00716" y="77343"/>
            <a:ext cx="1799971" cy="179997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76784" y="1850389"/>
            <a:ext cx="11800205" cy="2344420"/>
            <a:chOff x="176784" y="1850389"/>
            <a:chExt cx="11800205" cy="2344420"/>
          </a:xfrm>
        </p:grpSpPr>
        <p:sp>
          <p:nvSpPr>
            <p:cNvPr id="10" name="object 10"/>
            <p:cNvSpPr/>
            <p:nvPr/>
          </p:nvSpPr>
          <p:spPr>
            <a:xfrm>
              <a:off x="963168" y="3218687"/>
              <a:ext cx="10482580" cy="927735"/>
            </a:xfrm>
            <a:custGeom>
              <a:avLst/>
              <a:gdLst/>
              <a:ahLst/>
              <a:cxnLst/>
              <a:rect l="l" t="t" r="r" b="b"/>
              <a:pathLst>
                <a:path w="10482580" h="927735">
                  <a:moveTo>
                    <a:pt x="585216" y="106680"/>
                  </a:moveTo>
                  <a:lnTo>
                    <a:pt x="0" y="106680"/>
                  </a:lnTo>
                  <a:lnTo>
                    <a:pt x="0" y="927735"/>
                  </a:lnTo>
                  <a:lnTo>
                    <a:pt x="585216" y="927735"/>
                  </a:lnTo>
                  <a:lnTo>
                    <a:pt x="585216" y="106680"/>
                  </a:lnTo>
                  <a:close/>
                </a:path>
                <a:path w="10482580" h="927735">
                  <a:moveTo>
                    <a:pt x="2234184" y="533400"/>
                  </a:moveTo>
                  <a:lnTo>
                    <a:pt x="1648968" y="533400"/>
                  </a:lnTo>
                  <a:lnTo>
                    <a:pt x="1648968" y="927735"/>
                  </a:lnTo>
                  <a:lnTo>
                    <a:pt x="2234184" y="927735"/>
                  </a:lnTo>
                  <a:lnTo>
                    <a:pt x="2234184" y="533400"/>
                  </a:lnTo>
                  <a:close/>
                </a:path>
                <a:path w="10482580" h="927735">
                  <a:moveTo>
                    <a:pt x="3883152" y="0"/>
                  </a:moveTo>
                  <a:lnTo>
                    <a:pt x="3297936" y="0"/>
                  </a:lnTo>
                  <a:lnTo>
                    <a:pt x="3297936" y="927735"/>
                  </a:lnTo>
                  <a:lnTo>
                    <a:pt x="3883152" y="927735"/>
                  </a:lnTo>
                  <a:lnTo>
                    <a:pt x="3883152" y="0"/>
                  </a:lnTo>
                  <a:close/>
                </a:path>
                <a:path w="10482580" h="927735">
                  <a:moveTo>
                    <a:pt x="5533644" y="307848"/>
                  </a:moveTo>
                  <a:lnTo>
                    <a:pt x="4948428" y="307848"/>
                  </a:lnTo>
                  <a:lnTo>
                    <a:pt x="4948428" y="927735"/>
                  </a:lnTo>
                  <a:lnTo>
                    <a:pt x="5533644" y="927735"/>
                  </a:lnTo>
                  <a:lnTo>
                    <a:pt x="5533644" y="307848"/>
                  </a:lnTo>
                  <a:close/>
                </a:path>
                <a:path w="10482580" h="927735">
                  <a:moveTo>
                    <a:pt x="7182612" y="452628"/>
                  </a:moveTo>
                  <a:lnTo>
                    <a:pt x="6597396" y="452628"/>
                  </a:lnTo>
                  <a:lnTo>
                    <a:pt x="6597396" y="927735"/>
                  </a:lnTo>
                  <a:lnTo>
                    <a:pt x="7182612" y="927735"/>
                  </a:lnTo>
                  <a:lnTo>
                    <a:pt x="7182612" y="452628"/>
                  </a:lnTo>
                  <a:close/>
                </a:path>
                <a:path w="10482580" h="927735">
                  <a:moveTo>
                    <a:pt x="8831580" y="629412"/>
                  </a:moveTo>
                  <a:lnTo>
                    <a:pt x="8247888" y="629412"/>
                  </a:lnTo>
                  <a:lnTo>
                    <a:pt x="8247888" y="927735"/>
                  </a:lnTo>
                  <a:lnTo>
                    <a:pt x="8831580" y="927735"/>
                  </a:lnTo>
                  <a:lnTo>
                    <a:pt x="8831580" y="629412"/>
                  </a:lnTo>
                  <a:close/>
                </a:path>
                <a:path w="10482580" h="927735">
                  <a:moveTo>
                    <a:pt x="10482072" y="487680"/>
                  </a:moveTo>
                  <a:lnTo>
                    <a:pt x="9896856" y="487680"/>
                  </a:lnTo>
                  <a:lnTo>
                    <a:pt x="9896856" y="927735"/>
                  </a:lnTo>
                  <a:lnTo>
                    <a:pt x="10482072" y="927735"/>
                  </a:lnTo>
                  <a:lnTo>
                    <a:pt x="10482072" y="48768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3168" y="2424683"/>
              <a:ext cx="10482580" cy="1423670"/>
            </a:xfrm>
            <a:custGeom>
              <a:avLst/>
              <a:gdLst/>
              <a:ahLst/>
              <a:cxnLst/>
              <a:rect l="l" t="t" r="r" b="b"/>
              <a:pathLst>
                <a:path w="10482580" h="1423670">
                  <a:moveTo>
                    <a:pt x="585216" y="68580"/>
                  </a:moveTo>
                  <a:lnTo>
                    <a:pt x="0" y="68580"/>
                  </a:lnTo>
                  <a:lnTo>
                    <a:pt x="0" y="900684"/>
                  </a:lnTo>
                  <a:lnTo>
                    <a:pt x="585216" y="900684"/>
                  </a:lnTo>
                  <a:lnTo>
                    <a:pt x="585216" y="68580"/>
                  </a:lnTo>
                  <a:close/>
                </a:path>
                <a:path w="10482580" h="1423670">
                  <a:moveTo>
                    <a:pt x="2234184" y="783336"/>
                  </a:moveTo>
                  <a:lnTo>
                    <a:pt x="1648968" y="783336"/>
                  </a:lnTo>
                  <a:lnTo>
                    <a:pt x="1648968" y="1327404"/>
                  </a:lnTo>
                  <a:lnTo>
                    <a:pt x="2234184" y="1327404"/>
                  </a:lnTo>
                  <a:lnTo>
                    <a:pt x="2234184" y="783336"/>
                  </a:lnTo>
                  <a:close/>
                </a:path>
                <a:path w="10482580" h="1423670">
                  <a:moveTo>
                    <a:pt x="3883152" y="0"/>
                  </a:moveTo>
                  <a:lnTo>
                    <a:pt x="3297936" y="0"/>
                  </a:lnTo>
                  <a:lnTo>
                    <a:pt x="3297936" y="794004"/>
                  </a:lnTo>
                  <a:lnTo>
                    <a:pt x="3883152" y="794004"/>
                  </a:lnTo>
                  <a:lnTo>
                    <a:pt x="3883152" y="0"/>
                  </a:lnTo>
                  <a:close/>
                </a:path>
                <a:path w="10482580" h="1423670">
                  <a:moveTo>
                    <a:pt x="5533644" y="402336"/>
                  </a:moveTo>
                  <a:lnTo>
                    <a:pt x="4948428" y="402336"/>
                  </a:lnTo>
                  <a:lnTo>
                    <a:pt x="4948428" y="1101852"/>
                  </a:lnTo>
                  <a:lnTo>
                    <a:pt x="5533644" y="1101852"/>
                  </a:lnTo>
                  <a:lnTo>
                    <a:pt x="5533644" y="402336"/>
                  </a:lnTo>
                  <a:close/>
                </a:path>
                <a:path w="10482580" h="1423670">
                  <a:moveTo>
                    <a:pt x="7182612" y="632460"/>
                  </a:moveTo>
                  <a:lnTo>
                    <a:pt x="6597396" y="632460"/>
                  </a:lnTo>
                  <a:lnTo>
                    <a:pt x="6597396" y="1246632"/>
                  </a:lnTo>
                  <a:lnTo>
                    <a:pt x="7182612" y="1246632"/>
                  </a:lnTo>
                  <a:lnTo>
                    <a:pt x="7182612" y="632460"/>
                  </a:lnTo>
                  <a:close/>
                </a:path>
                <a:path w="10482580" h="1423670">
                  <a:moveTo>
                    <a:pt x="8831580" y="955548"/>
                  </a:moveTo>
                  <a:lnTo>
                    <a:pt x="8247888" y="955548"/>
                  </a:lnTo>
                  <a:lnTo>
                    <a:pt x="8247888" y="1423416"/>
                  </a:lnTo>
                  <a:lnTo>
                    <a:pt x="8831580" y="1423416"/>
                  </a:lnTo>
                  <a:lnTo>
                    <a:pt x="8831580" y="955548"/>
                  </a:lnTo>
                  <a:close/>
                </a:path>
                <a:path w="10482580" h="1423670">
                  <a:moveTo>
                    <a:pt x="10482072" y="649224"/>
                  </a:moveTo>
                  <a:lnTo>
                    <a:pt x="9896856" y="649224"/>
                  </a:lnTo>
                  <a:lnTo>
                    <a:pt x="9896856" y="1281684"/>
                  </a:lnTo>
                  <a:lnTo>
                    <a:pt x="10482072" y="1281684"/>
                  </a:lnTo>
                  <a:lnTo>
                    <a:pt x="10482072" y="649224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3168" y="2045207"/>
              <a:ext cx="10482580" cy="1335405"/>
            </a:xfrm>
            <a:custGeom>
              <a:avLst/>
              <a:gdLst/>
              <a:ahLst/>
              <a:cxnLst/>
              <a:rect l="l" t="t" r="r" b="b"/>
              <a:pathLst>
                <a:path w="10482580" h="1335404">
                  <a:moveTo>
                    <a:pt x="585216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585216" y="448056"/>
                  </a:lnTo>
                  <a:lnTo>
                    <a:pt x="585216" y="0"/>
                  </a:lnTo>
                  <a:close/>
                </a:path>
                <a:path w="10482580" h="1335404">
                  <a:moveTo>
                    <a:pt x="2234184" y="425196"/>
                  </a:moveTo>
                  <a:lnTo>
                    <a:pt x="1648968" y="425196"/>
                  </a:lnTo>
                  <a:lnTo>
                    <a:pt x="1648968" y="1162812"/>
                  </a:lnTo>
                  <a:lnTo>
                    <a:pt x="2234184" y="1162812"/>
                  </a:lnTo>
                  <a:lnTo>
                    <a:pt x="2234184" y="425196"/>
                  </a:lnTo>
                  <a:close/>
                </a:path>
                <a:path w="10482580" h="1335404">
                  <a:moveTo>
                    <a:pt x="3883152" y="96012"/>
                  </a:moveTo>
                  <a:lnTo>
                    <a:pt x="3297936" y="96012"/>
                  </a:lnTo>
                  <a:lnTo>
                    <a:pt x="3297936" y="379476"/>
                  </a:lnTo>
                  <a:lnTo>
                    <a:pt x="3883152" y="379476"/>
                  </a:lnTo>
                  <a:lnTo>
                    <a:pt x="3883152" y="96012"/>
                  </a:lnTo>
                  <a:close/>
                </a:path>
                <a:path w="10482580" h="1335404">
                  <a:moveTo>
                    <a:pt x="5533644" y="198120"/>
                  </a:moveTo>
                  <a:lnTo>
                    <a:pt x="4948428" y="198120"/>
                  </a:lnTo>
                  <a:lnTo>
                    <a:pt x="4948428" y="781812"/>
                  </a:lnTo>
                  <a:lnTo>
                    <a:pt x="5533644" y="781812"/>
                  </a:lnTo>
                  <a:lnTo>
                    <a:pt x="5533644" y="198120"/>
                  </a:lnTo>
                  <a:close/>
                </a:path>
                <a:path w="10482580" h="1335404">
                  <a:moveTo>
                    <a:pt x="7182612" y="393192"/>
                  </a:moveTo>
                  <a:lnTo>
                    <a:pt x="6597396" y="393192"/>
                  </a:lnTo>
                  <a:lnTo>
                    <a:pt x="6597396" y="1011936"/>
                  </a:lnTo>
                  <a:lnTo>
                    <a:pt x="7182612" y="1011936"/>
                  </a:lnTo>
                  <a:lnTo>
                    <a:pt x="7182612" y="393192"/>
                  </a:lnTo>
                  <a:close/>
                </a:path>
                <a:path w="10482580" h="1335404">
                  <a:moveTo>
                    <a:pt x="8831580" y="606552"/>
                  </a:moveTo>
                  <a:lnTo>
                    <a:pt x="8247888" y="606552"/>
                  </a:lnTo>
                  <a:lnTo>
                    <a:pt x="8247888" y="1335024"/>
                  </a:lnTo>
                  <a:lnTo>
                    <a:pt x="8831580" y="1335024"/>
                  </a:lnTo>
                  <a:lnTo>
                    <a:pt x="8831580" y="606552"/>
                  </a:lnTo>
                  <a:close/>
                </a:path>
                <a:path w="10482580" h="1335404">
                  <a:moveTo>
                    <a:pt x="10482072" y="481584"/>
                  </a:moveTo>
                  <a:lnTo>
                    <a:pt x="9896856" y="481584"/>
                  </a:lnTo>
                  <a:lnTo>
                    <a:pt x="9896856" y="1028700"/>
                  </a:lnTo>
                  <a:lnTo>
                    <a:pt x="10482072" y="1028700"/>
                  </a:lnTo>
                  <a:lnTo>
                    <a:pt x="10482072" y="481584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3168" y="1985771"/>
              <a:ext cx="10482580" cy="666115"/>
            </a:xfrm>
            <a:custGeom>
              <a:avLst/>
              <a:gdLst/>
              <a:ahLst/>
              <a:cxnLst/>
              <a:rect l="l" t="t" r="r" b="b"/>
              <a:pathLst>
                <a:path w="10482580" h="666114">
                  <a:moveTo>
                    <a:pt x="585216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585216" y="59436"/>
                  </a:lnTo>
                  <a:lnTo>
                    <a:pt x="585216" y="0"/>
                  </a:lnTo>
                  <a:close/>
                </a:path>
                <a:path w="10482580" h="666114">
                  <a:moveTo>
                    <a:pt x="2234184" y="120396"/>
                  </a:moveTo>
                  <a:lnTo>
                    <a:pt x="1648968" y="120396"/>
                  </a:lnTo>
                  <a:lnTo>
                    <a:pt x="1648968" y="484632"/>
                  </a:lnTo>
                  <a:lnTo>
                    <a:pt x="2234184" y="484632"/>
                  </a:lnTo>
                  <a:lnTo>
                    <a:pt x="2234184" y="120396"/>
                  </a:lnTo>
                  <a:close/>
                </a:path>
                <a:path w="10482580" h="666114">
                  <a:moveTo>
                    <a:pt x="3883152" y="27432"/>
                  </a:moveTo>
                  <a:lnTo>
                    <a:pt x="3297936" y="27432"/>
                  </a:lnTo>
                  <a:lnTo>
                    <a:pt x="3297936" y="155448"/>
                  </a:lnTo>
                  <a:lnTo>
                    <a:pt x="3883152" y="155448"/>
                  </a:lnTo>
                  <a:lnTo>
                    <a:pt x="3883152" y="27432"/>
                  </a:lnTo>
                  <a:close/>
                </a:path>
                <a:path w="10482580" h="666114">
                  <a:moveTo>
                    <a:pt x="5533644" y="57912"/>
                  </a:moveTo>
                  <a:lnTo>
                    <a:pt x="4948428" y="57912"/>
                  </a:lnTo>
                  <a:lnTo>
                    <a:pt x="4948428" y="257556"/>
                  </a:lnTo>
                  <a:lnTo>
                    <a:pt x="5533644" y="257556"/>
                  </a:lnTo>
                  <a:lnTo>
                    <a:pt x="5533644" y="57912"/>
                  </a:lnTo>
                  <a:close/>
                </a:path>
                <a:path w="10482580" h="666114">
                  <a:moveTo>
                    <a:pt x="7182612" y="193548"/>
                  </a:moveTo>
                  <a:lnTo>
                    <a:pt x="6597396" y="193548"/>
                  </a:lnTo>
                  <a:lnTo>
                    <a:pt x="6597396" y="452628"/>
                  </a:lnTo>
                  <a:lnTo>
                    <a:pt x="7182612" y="452628"/>
                  </a:lnTo>
                  <a:lnTo>
                    <a:pt x="7182612" y="193548"/>
                  </a:lnTo>
                  <a:close/>
                </a:path>
                <a:path w="10482580" h="666114">
                  <a:moveTo>
                    <a:pt x="8831580" y="387096"/>
                  </a:moveTo>
                  <a:lnTo>
                    <a:pt x="8247888" y="387096"/>
                  </a:lnTo>
                  <a:lnTo>
                    <a:pt x="8247888" y="665988"/>
                  </a:lnTo>
                  <a:lnTo>
                    <a:pt x="8831580" y="665988"/>
                  </a:lnTo>
                  <a:lnTo>
                    <a:pt x="8831580" y="387096"/>
                  </a:lnTo>
                  <a:close/>
                </a:path>
                <a:path w="10482580" h="666114">
                  <a:moveTo>
                    <a:pt x="10482072" y="294132"/>
                  </a:moveTo>
                  <a:lnTo>
                    <a:pt x="9896856" y="294132"/>
                  </a:lnTo>
                  <a:lnTo>
                    <a:pt x="9896856" y="541020"/>
                  </a:lnTo>
                  <a:lnTo>
                    <a:pt x="10482072" y="541020"/>
                  </a:lnTo>
                  <a:lnTo>
                    <a:pt x="10482072" y="29413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168" y="1930907"/>
              <a:ext cx="10482580" cy="441959"/>
            </a:xfrm>
            <a:custGeom>
              <a:avLst/>
              <a:gdLst/>
              <a:ahLst/>
              <a:cxnLst/>
              <a:rect l="l" t="t" r="r" b="b"/>
              <a:pathLst>
                <a:path w="10482580" h="441960">
                  <a:moveTo>
                    <a:pt x="585216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585216" y="54864"/>
                  </a:lnTo>
                  <a:lnTo>
                    <a:pt x="585216" y="0"/>
                  </a:lnTo>
                  <a:close/>
                </a:path>
                <a:path w="10482580" h="441960">
                  <a:moveTo>
                    <a:pt x="2234184" y="0"/>
                  </a:moveTo>
                  <a:lnTo>
                    <a:pt x="1648968" y="0"/>
                  </a:lnTo>
                  <a:lnTo>
                    <a:pt x="1648968" y="175260"/>
                  </a:lnTo>
                  <a:lnTo>
                    <a:pt x="2234184" y="175260"/>
                  </a:lnTo>
                  <a:lnTo>
                    <a:pt x="2234184" y="0"/>
                  </a:lnTo>
                  <a:close/>
                </a:path>
                <a:path w="10482580" h="441960">
                  <a:moveTo>
                    <a:pt x="3883152" y="0"/>
                  </a:moveTo>
                  <a:lnTo>
                    <a:pt x="3297936" y="0"/>
                  </a:lnTo>
                  <a:lnTo>
                    <a:pt x="3297936" y="82296"/>
                  </a:lnTo>
                  <a:lnTo>
                    <a:pt x="3883152" y="82296"/>
                  </a:lnTo>
                  <a:lnTo>
                    <a:pt x="3883152" y="0"/>
                  </a:lnTo>
                  <a:close/>
                </a:path>
                <a:path w="10482580" h="441960">
                  <a:moveTo>
                    <a:pt x="5533644" y="0"/>
                  </a:moveTo>
                  <a:lnTo>
                    <a:pt x="4948428" y="0"/>
                  </a:lnTo>
                  <a:lnTo>
                    <a:pt x="4948428" y="112776"/>
                  </a:lnTo>
                  <a:lnTo>
                    <a:pt x="5533644" y="112776"/>
                  </a:lnTo>
                  <a:lnTo>
                    <a:pt x="5533644" y="0"/>
                  </a:lnTo>
                  <a:close/>
                </a:path>
                <a:path w="10482580" h="441960">
                  <a:moveTo>
                    <a:pt x="7182612" y="0"/>
                  </a:moveTo>
                  <a:lnTo>
                    <a:pt x="6597396" y="0"/>
                  </a:lnTo>
                  <a:lnTo>
                    <a:pt x="6597396" y="248412"/>
                  </a:lnTo>
                  <a:lnTo>
                    <a:pt x="7182612" y="248412"/>
                  </a:lnTo>
                  <a:lnTo>
                    <a:pt x="7182612" y="0"/>
                  </a:lnTo>
                  <a:close/>
                </a:path>
                <a:path w="10482580" h="441960">
                  <a:moveTo>
                    <a:pt x="8831580" y="0"/>
                  </a:moveTo>
                  <a:lnTo>
                    <a:pt x="8247888" y="0"/>
                  </a:lnTo>
                  <a:lnTo>
                    <a:pt x="8247888" y="441960"/>
                  </a:lnTo>
                  <a:lnTo>
                    <a:pt x="8831580" y="441960"/>
                  </a:lnTo>
                  <a:lnTo>
                    <a:pt x="8831580" y="0"/>
                  </a:lnTo>
                  <a:close/>
                </a:path>
                <a:path w="10482580" h="441960">
                  <a:moveTo>
                    <a:pt x="10482072" y="0"/>
                  </a:moveTo>
                  <a:lnTo>
                    <a:pt x="9896856" y="0"/>
                  </a:lnTo>
                  <a:lnTo>
                    <a:pt x="9896856" y="348996"/>
                  </a:lnTo>
                  <a:lnTo>
                    <a:pt x="10482072" y="348996"/>
                  </a:lnTo>
                  <a:lnTo>
                    <a:pt x="10482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0441" y="1930907"/>
              <a:ext cx="11546840" cy="2215515"/>
            </a:xfrm>
            <a:custGeom>
              <a:avLst/>
              <a:gdLst/>
              <a:ahLst/>
              <a:cxnLst/>
              <a:rect l="l" t="t" r="r" b="b"/>
              <a:pathLst>
                <a:path w="11546840" h="2215515">
                  <a:moveTo>
                    <a:pt x="0" y="2215515"/>
                  </a:moveTo>
                  <a:lnTo>
                    <a:pt x="0" y="0"/>
                  </a:lnTo>
                </a:path>
                <a:path w="11546840" h="2215515">
                  <a:moveTo>
                    <a:pt x="0" y="2215515"/>
                  </a:moveTo>
                  <a:lnTo>
                    <a:pt x="11546547" y="22155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6164" y="3609085"/>
              <a:ext cx="267462" cy="2545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5241" y="3823157"/>
              <a:ext cx="240030" cy="2548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4905" y="3556380"/>
              <a:ext cx="297179" cy="2545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6413" y="3709365"/>
              <a:ext cx="292608" cy="2548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78750" y="3782313"/>
              <a:ext cx="226314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27210" y="3870705"/>
              <a:ext cx="228600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0777" y="3799916"/>
              <a:ext cx="308609" cy="2548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7020" y="2782188"/>
              <a:ext cx="294894" cy="2545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1526" y="3354069"/>
              <a:ext cx="281177" cy="2545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57954" y="2695320"/>
              <a:ext cx="288036" cy="254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10986" y="3050158"/>
              <a:ext cx="281177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55890" y="3237229"/>
              <a:ext cx="292607" cy="2545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28734" y="3487547"/>
              <a:ext cx="226314" cy="2545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58398" y="3263772"/>
              <a:ext cx="285750" cy="2545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67688" y="2161031"/>
              <a:ext cx="262890" cy="2179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23717" y="2730957"/>
              <a:ext cx="242316" cy="2182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88434" y="2175001"/>
              <a:ext cx="196596" cy="2179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23178" y="2426842"/>
              <a:ext cx="242315" cy="2179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71129" y="2639567"/>
              <a:ext cx="249174" cy="2179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22638" y="2907791"/>
              <a:ext cx="242316" cy="2179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73638" y="2691637"/>
              <a:ext cx="240029" cy="217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14932" y="1907793"/>
              <a:ext cx="161544" cy="2179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38957" y="2180589"/>
              <a:ext cx="198881" cy="2179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12818" y="1969642"/>
              <a:ext cx="164591" cy="2179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62801" y="2034489"/>
              <a:ext cx="164591" cy="2182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89417" y="2200401"/>
              <a:ext cx="194309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37877" y="2403601"/>
              <a:ext cx="196596" cy="2179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102593" y="2294508"/>
              <a:ext cx="150875" cy="2179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14932" y="1850389"/>
              <a:ext cx="161544" cy="2179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61817" y="1910460"/>
              <a:ext cx="173736" cy="2179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09769" y="1864105"/>
              <a:ext cx="179832" cy="2179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64325" y="1879091"/>
              <a:ext cx="161544" cy="2179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03134" y="1946782"/>
              <a:ext cx="150875" cy="2179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16541" y="2043429"/>
              <a:ext cx="262890" cy="2179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87353" y="1996693"/>
              <a:ext cx="198881" cy="2179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9631" y="4084573"/>
              <a:ext cx="149047" cy="1097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4942" y="3863085"/>
              <a:ext cx="166624" cy="1097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0312" y="3641470"/>
              <a:ext cx="184911" cy="1097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9397" y="3419855"/>
              <a:ext cx="186944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5130" y="3198240"/>
              <a:ext cx="193040" cy="1097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9092" y="2976625"/>
              <a:ext cx="186944" cy="1097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8483" y="2755137"/>
              <a:ext cx="188976" cy="1097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3664" y="2533522"/>
              <a:ext cx="180847" cy="1097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06044" y="2311907"/>
              <a:ext cx="191008" cy="1097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8483" y="2090292"/>
              <a:ext cx="188976" cy="10972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6784" y="1868677"/>
              <a:ext cx="215264" cy="109727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0638" y="4271771"/>
            <a:ext cx="893152" cy="254507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2090927" y="4271771"/>
            <a:ext cx="3260725" cy="254635"/>
            <a:chOff x="2090927" y="4271771"/>
            <a:chExt cx="3260725" cy="254635"/>
          </a:xfrm>
        </p:grpSpPr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90927" y="4271771"/>
              <a:ext cx="1705482" cy="25450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27652" y="4271771"/>
              <a:ext cx="1523491" cy="254507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5404739" y="4271771"/>
            <a:ext cx="1675130" cy="763270"/>
            <a:chOff x="5404739" y="4271771"/>
            <a:chExt cx="1675130" cy="763270"/>
          </a:xfrm>
        </p:grpSpPr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79415" y="4271771"/>
              <a:ext cx="1523745" cy="25450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04739" y="4525721"/>
              <a:ext cx="1675130" cy="25481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00954" y="4780533"/>
              <a:ext cx="1274063" cy="254507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373746" y="4271771"/>
            <a:ext cx="1029030" cy="254507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8693150" y="4271771"/>
            <a:ext cx="1696085" cy="763270"/>
            <a:chOff x="8693150" y="4271771"/>
            <a:chExt cx="1696085" cy="763270"/>
          </a:xfrm>
        </p:grpSpPr>
        <p:pic>
          <p:nvPicPr>
            <p:cNvPr id="72" name="object 7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693150" y="4271771"/>
              <a:ext cx="1695577" cy="2545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976613" y="4525721"/>
              <a:ext cx="1129931" cy="2548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163558" y="4780533"/>
              <a:ext cx="757262" cy="254507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10532364" y="4271771"/>
            <a:ext cx="1315720" cy="1017905"/>
            <a:chOff x="10532364" y="4271771"/>
            <a:chExt cx="1315720" cy="1017905"/>
          </a:xfrm>
        </p:grpSpPr>
        <p:pic>
          <p:nvPicPr>
            <p:cNvPr id="76" name="object 7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548493" y="4271771"/>
              <a:ext cx="1286002" cy="25450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532364" y="4525721"/>
              <a:ext cx="1315466" cy="25481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606405" y="4780533"/>
              <a:ext cx="1167180" cy="25450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895711" y="5034660"/>
              <a:ext cx="590435" cy="254507"/>
            </a:xfrm>
            <a:prstGeom prst="rect">
              <a:avLst/>
            </a:prstGeom>
          </p:spPr>
        </p:pic>
      </p:grpSp>
      <p:sp>
        <p:nvSpPr>
          <p:cNvPr id="80" name="object 80"/>
          <p:cNvSpPr/>
          <p:nvPr/>
        </p:nvSpPr>
        <p:spPr>
          <a:xfrm>
            <a:off x="247548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617977" y="5508345"/>
            <a:ext cx="967231" cy="217931"/>
          </a:xfrm>
          <a:prstGeom prst="rect">
            <a:avLst/>
          </a:prstGeom>
        </p:spPr>
      </p:pic>
      <p:sp>
        <p:nvSpPr>
          <p:cNvPr id="82" name="object 82"/>
          <p:cNvSpPr/>
          <p:nvPr/>
        </p:nvSpPr>
        <p:spPr>
          <a:xfrm>
            <a:off x="383717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979798" y="5508345"/>
            <a:ext cx="903833" cy="217931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5139309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282184" y="5508345"/>
            <a:ext cx="1667383" cy="217931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7202043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345044" y="5508345"/>
            <a:ext cx="1064933" cy="217931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866698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810243" y="5508345"/>
            <a:ext cx="1127671" cy="217931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7782" y="5942990"/>
            <a:ext cx="4518787" cy="1463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28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9326" y="0"/>
            <a:ext cx="9060180" cy="883285"/>
            <a:chOff x="249326" y="0"/>
            <a:chExt cx="9060180" cy="883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326" y="0"/>
              <a:ext cx="9059672" cy="5632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326" y="447420"/>
              <a:ext cx="3219195" cy="43586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26136" y="1868677"/>
            <a:ext cx="11189970" cy="2554605"/>
            <a:chOff x="326136" y="1868677"/>
            <a:chExt cx="11189970" cy="2554605"/>
          </a:xfrm>
        </p:grpSpPr>
        <p:sp>
          <p:nvSpPr>
            <p:cNvPr id="8" name="object 8"/>
            <p:cNvSpPr/>
            <p:nvPr/>
          </p:nvSpPr>
          <p:spPr>
            <a:xfrm>
              <a:off x="760476" y="2465831"/>
              <a:ext cx="9627235" cy="1909445"/>
            </a:xfrm>
            <a:custGeom>
              <a:avLst/>
              <a:gdLst/>
              <a:ahLst/>
              <a:cxnLst/>
              <a:rect l="l" t="t" r="r" b="b"/>
              <a:pathLst>
                <a:path w="9627235" h="1909445">
                  <a:moveTo>
                    <a:pt x="230124" y="50292"/>
                  </a:moveTo>
                  <a:lnTo>
                    <a:pt x="0" y="50292"/>
                  </a:lnTo>
                  <a:lnTo>
                    <a:pt x="0" y="1909191"/>
                  </a:lnTo>
                  <a:lnTo>
                    <a:pt x="230124" y="1909191"/>
                  </a:lnTo>
                  <a:lnTo>
                    <a:pt x="230124" y="50292"/>
                  </a:lnTo>
                  <a:close/>
                </a:path>
                <a:path w="9627235" h="1909445">
                  <a:moveTo>
                    <a:pt x="1796796" y="1176528"/>
                  </a:moveTo>
                  <a:lnTo>
                    <a:pt x="1566672" y="1176528"/>
                  </a:lnTo>
                  <a:lnTo>
                    <a:pt x="1566672" y="1909191"/>
                  </a:lnTo>
                  <a:lnTo>
                    <a:pt x="1796796" y="1909191"/>
                  </a:lnTo>
                  <a:lnTo>
                    <a:pt x="1796796" y="1176528"/>
                  </a:lnTo>
                  <a:close/>
                </a:path>
                <a:path w="9627235" h="1909445">
                  <a:moveTo>
                    <a:pt x="3361944" y="0"/>
                  </a:moveTo>
                  <a:lnTo>
                    <a:pt x="3133344" y="0"/>
                  </a:lnTo>
                  <a:lnTo>
                    <a:pt x="3133344" y="1909191"/>
                  </a:lnTo>
                  <a:lnTo>
                    <a:pt x="3361944" y="1909191"/>
                  </a:lnTo>
                  <a:lnTo>
                    <a:pt x="3361944" y="0"/>
                  </a:lnTo>
                  <a:close/>
                </a:path>
                <a:path w="9627235" h="1909445">
                  <a:moveTo>
                    <a:pt x="4928616" y="326136"/>
                  </a:moveTo>
                  <a:lnTo>
                    <a:pt x="4698492" y="326136"/>
                  </a:lnTo>
                  <a:lnTo>
                    <a:pt x="4698492" y="1909191"/>
                  </a:lnTo>
                  <a:lnTo>
                    <a:pt x="4928616" y="1909191"/>
                  </a:lnTo>
                  <a:lnTo>
                    <a:pt x="4928616" y="326136"/>
                  </a:lnTo>
                  <a:close/>
                </a:path>
                <a:path w="9627235" h="1909445">
                  <a:moveTo>
                    <a:pt x="6495288" y="940308"/>
                  </a:moveTo>
                  <a:lnTo>
                    <a:pt x="6265164" y="940308"/>
                  </a:lnTo>
                  <a:lnTo>
                    <a:pt x="6265164" y="1909191"/>
                  </a:lnTo>
                  <a:lnTo>
                    <a:pt x="6495288" y="1909191"/>
                  </a:lnTo>
                  <a:lnTo>
                    <a:pt x="6495288" y="940308"/>
                  </a:lnTo>
                  <a:close/>
                </a:path>
                <a:path w="9627235" h="1909445">
                  <a:moveTo>
                    <a:pt x="8060436" y="1266444"/>
                  </a:moveTo>
                  <a:lnTo>
                    <a:pt x="7831836" y="1266444"/>
                  </a:lnTo>
                  <a:lnTo>
                    <a:pt x="7831836" y="1909191"/>
                  </a:lnTo>
                  <a:lnTo>
                    <a:pt x="8060436" y="1909191"/>
                  </a:lnTo>
                  <a:lnTo>
                    <a:pt x="8060436" y="1266444"/>
                  </a:lnTo>
                  <a:close/>
                </a:path>
                <a:path w="9627235" h="1909445">
                  <a:moveTo>
                    <a:pt x="9627108" y="734568"/>
                  </a:moveTo>
                  <a:lnTo>
                    <a:pt x="9398508" y="734568"/>
                  </a:lnTo>
                  <a:lnTo>
                    <a:pt x="9398508" y="1909191"/>
                  </a:lnTo>
                  <a:lnTo>
                    <a:pt x="9627108" y="1909191"/>
                  </a:lnTo>
                  <a:lnTo>
                    <a:pt x="9627108" y="734568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2343911"/>
              <a:ext cx="9627235" cy="2031364"/>
            </a:xfrm>
            <a:custGeom>
              <a:avLst/>
              <a:gdLst/>
              <a:ahLst/>
              <a:cxnLst/>
              <a:rect l="l" t="t" r="r" b="b"/>
              <a:pathLst>
                <a:path w="9627235" h="2031364">
                  <a:moveTo>
                    <a:pt x="228600" y="24384"/>
                  </a:moveTo>
                  <a:lnTo>
                    <a:pt x="0" y="24384"/>
                  </a:lnTo>
                  <a:lnTo>
                    <a:pt x="0" y="2031111"/>
                  </a:lnTo>
                  <a:lnTo>
                    <a:pt x="228600" y="2031111"/>
                  </a:lnTo>
                  <a:lnTo>
                    <a:pt x="228600" y="24384"/>
                  </a:lnTo>
                  <a:close/>
                </a:path>
                <a:path w="9627235" h="2031364">
                  <a:moveTo>
                    <a:pt x="1795272" y="1274064"/>
                  </a:moveTo>
                  <a:lnTo>
                    <a:pt x="1566672" y="1274064"/>
                  </a:lnTo>
                  <a:lnTo>
                    <a:pt x="1566672" y="2031111"/>
                  </a:lnTo>
                  <a:lnTo>
                    <a:pt x="1795272" y="2031111"/>
                  </a:lnTo>
                  <a:lnTo>
                    <a:pt x="1795272" y="1274064"/>
                  </a:lnTo>
                  <a:close/>
                </a:path>
                <a:path w="9627235" h="2031364">
                  <a:moveTo>
                    <a:pt x="3361944" y="0"/>
                  </a:moveTo>
                  <a:lnTo>
                    <a:pt x="3131820" y="0"/>
                  </a:lnTo>
                  <a:lnTo>
                    <a:pt x="3131820" y="2031111"/>
                  </a:lnTo>
                  <a:lnTo>
                    <a:pt x="3361944" y="2031111"/>
                  </a:lnTo>
                  <a:lnTo>
                    <a:pt x="3361944" y="0"/>
                  </a:lnTo>
                  <a:close/>
                </a:path>
                <a:path w="9627235" h="2031364">
                  <a:moveTo>
                    <a:pt x="4928616" y="179832"/>
                  </a:moveTo>
                  <a:lnTo>
                    <a:pt x="4698492" y="179832"/>
                  </a:lnTo>
                  <a:lnTo>
                    <a:pt x="4698492" y="2031111"/>
                  </a:lnTo>
                  <a:lnTo>
                    <a:pt x="4928616" y="2031111"/>
                  </a:lnTo>
                  <a:lnTo>
                    <a:pt x="4928616" y="179832"/>
                  </a:lnTo>
                  <a:close/>
                </a:path>
                <a:path w="9627235" h="2031364">
                  <a:moveTo>
                    <a:pt x="6493764" y="969264"/>
                  </a:moveTo>
                  <a:lnTo>
                    <a:pt x="6265164" y="969264"/>
                  </a:lnTo>
                  <a:lnTo>
                    <a:pt x="6265164" y="2031111"/>
                  </a:lnTo>
                  <a:lnTo>
                    <a:pt x="6493764" y="2031111"/>
                  </a:lnTo>
                  <a:lnTo>
                    <a:pt x="6493764" y="969264"/>
                  </a:lnTo>
                  <a:close/>
                </a:path>
                <a:path w="9627235" h="2031364">
                  <a:moveTo>
                    <a:pt x="8060436" y="1414272"/>
                  </a:moveTo>
                  <a:lnTo>
                    <a:pt x="7830312" y="1414272"/>
                  </a:lnTo>
                  <a:lnTo>
                    <a:pt x="7830312" y="2031111"/>
                  </a:lnTo>
                  <a:lnTo>
                    <a:pt x="8060436" y="2031111"/>
                  </a:lnTo>
                  <a:lnTo>
                    <a:pt x="8060436" y="1414272"/>
                  </a:lnTo>
                  <a:close/>
                </a:path>
                <a:path w="9627235" h="2031364">
                  <a:moveTo>
                    <a:pt x="9627108" y="719328"/>
                  </a:moveTo>
                  <a:lnTo>
                    <a:pt x="9396984" y="719328"/>
                  </a:lnTo>
                  <a:lnTo>
                    <a:pt x="9396984" y="2031111"/>
                  </a:lnTo>
                  <a:lnTo>
                    <a:pt x="9627108" y="2031111"/>
                  </a:lnTo>
                  <a:lnTo>
                    <a:pt x="9627108" y="719328"/>
                  </a:lnTo>
                  <a:close/>
                </a:path>
              </a:pathLst>
            </a:custGeom>
            <a:solidFill>
              <a:srgbClr val="A0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9200" y="2458211"/>
              <a:ext cx="9629140" cy="1917064"/>
            </a:xfrm>
            <a:custGeom>
              <a:avLst/>
              <a:gdLst/>
              <a:ahLst/>
              <a:cxnLst/>
              <a:rect l="l" t="t" r="r" b="b"/>
              <a:pathLst>
                <a:path w="9629140" h="1917064">
                  <a:moveTo>
                    <a:pt x="230124" y="131064"/>
                  </a:moveTo>
                  <a:lnTo>
                    <a:pt x="0" y="131064"/>
                  </a:lnTo>
                  <a:lnTo>
                    <a:pt x="0" y="1916811"/>
                  </a:lnTo>
                  <a:lnTo>
                    <a:pt x="230124" y="1916811"/>
                  </a:lnTo>
                  <a:lnTo>
                    <a:pt x="230124" y="131064"/>
                  </a:lnTo>
                  <a:close/>
                </a:path>
                <a:path w="9629140" h="1917064">
                  <a:moveTo>
                    <a:pt x="1796796" y="1246632"/>
                  </a:moveTo>
                  <a:lnTo>
                    <a:pt x="1566672" y="1246632"/>
                  </a:lnTo>
                  <a:lnTo>
                    <a:pt x="1566672" y="1916811"/>
                  </a:lnTo>
                  <a:lnTo>
                    <a:pt x="1796796" y="1916811"/>
                  </a:lnTo>
                  <a:lnTo>
                    <a:pt x="1796796" y="1246632"/>
                  </a:lnTo>
                  <a:close/>
                </a:path>
                <a:path w="9629140" h="1917064">
                  <a:moveTo>
                    <a:pt x="3363468" y="0"/>
                  </a:moveTo>
                  <a:lnTo>
                    <a:pt x="3133344" y="0"/>
                  </a:lnTo>
                  <a:lnTo>
                    <a:pt x="3133344" y="1916811"/>
                  </a:lnTo>
                  <a:lnTo>
                    <a:pt x="3363468" y="1916811"/>
                  </a:lnTo>
                  <a:lnTo>
                    <a:pt x="3363468" y="0"/>
                  </a:lnTo>
                  <a:close/>
                </a:path>
                <a:path w="9629140" h="1917064">
                  <a:moveTo>
                    <a:pt x="4928616" y="432816"/>
                  </a:moveTo>
                  <a:lnTo>
                    <a:pt x="4700016" y="432816"/>
                  </a:lnTo>
                  <a:lnTo>
                    <a:pt x="4700016" y="1916811"/>
                  </a:lnTo>
                  <a:lnTo>
                    <a:pt x="4928616" y="1916811"/>
                  </a:lnTo>
                  <a:lnTo>
                    <a:pt x="4928616" y="432816"/>
                  </a:lnTo>
                  <a:close/>
                </a:path>
                <a:path w="9629140" h="1917064">
                  <a:moveTo>
                    <a:pt x="6495288" y="993648"/>
                  </a:moveTo>
                  <a:lnTo>
                    <a:pt x="6265164" y="993648"/>
                  </a:lnTo>
                  <a:lnTo>
                    <a:pt x="6265164" y="1916811"/>
                  </a:lnTo>
                  <a:lnTo>
                    <a:pt x="6495288" y="1916811"/>
                  </a:lnTo>
                  <a:lnTo>
                    <a:pt x="6495288" y="993648"/>
                  </a:lnTo>
                  <a:close/>
                </a:path>
                <a:path w="9629140" h="1917064">
                  <a:moveTo>
                    <a:pt x="8061960" y="1269492"/>
                  </a:moveTo>
                  <a:lnTo>
                    <a:pt x="7831836" y="1269492"/>
                  </a:lnTo>
                  <a:lnTo>
                    <a:pt x="7831836" y="1916811"/>
                  </a:lnTo>
                  <a:lnTo>
                    <a:pt x="8061960" y="1916811"/>
                  </a:lnTo>
                  <a:lnTo>
                    <a:pt x="8061960" y="1269492"/>
                  </a:lnTo>
                  <a:close/>
                </a:path>
                <a:path w="9629140" h="1917064">
                  <a:moveTo>
                    <a:pt x="9628632" y="929640"/>
                  </a:moveTo>
                  <a:lnTo>
                    <a:pt x="9398508" y="929640"/>
                  </a:lnTo>
                  <a:lnTo>
                    <a:pt x="9398508" y="1916811"/>
                  </a:lnTo>
                  <a:lnTo>
                    <a:pt x="9628632" y="1916811"/>
                  </a:lnTo>
                  <a:lnTo>
                    <a:pt x="9628632" y="92964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9324" y="2625851"/>
              <a:ext cx="9627235" cy="1749425"/>
            </a:xfrm>
            <a:custGeom>
              <a:avLst/>
              <a:gdLst/>
              <a:ahLst/>
              <a:cxnLst/>
              <a:rect l="l" t="t" r="r" b="b"/>
              <a:pathLst>
                <a:path w="9627235" h="1749425">
                  <a:moveTo>
                    <a:pt x="230124" y="179832"/>
                  </a:moveTo>
                  <a:lnTo>
                    <a:pt x="0" y="179832"/>
                  </a:lnTo>
                  <a:lnTo>
                    <a:pt x="0" y="1749171"/>
                  </a:lnTo>
                  <a:lnTo>
                    <a:pt x="230124" y="1749171"/>
                  </a:lnTo>
                  <a:lnTo>
                    <a:pt x="230124" y="179832"/>
                  </a:lnTo>
                  <a:close/>
                </a:path>
                <a:path w="9627235" h="1749425">
                  <a:moveTo>
                    <a:pt x="1796796" y="1025652"/>
                  </a:moveTo>
                  <a:lnTo>
                    <a:pt x="1566672" y="1025652"/>
                  </a:lnTo>
                  <a:lnTo>
                    <a:pt x="1566672" y="1749171"/>
                  </a:lnTo>
                  <a:lnTo>
                    <a:pt x="1796796" y="1749171"/>
                  </a:lnTo>
                  <a:lnTo>
                    <a:pt x="1796796" y="1025652"/>
                  </a:lnTo>
                  <a:close/>
                </a:path>
                <a:path w="9627235" h="1749425">
                  <a:moveTo>
                    <a:pt x="3361944" y="0"/>
                  </a:moveTo>
                  <a:lnTo>
                    <a:pt x="3133344" y="0"/>
                  </a:lnTo>
                  <a:lnTo>
                    <a:pt x="3133344" y="1749171"/>
                  </a:lnTo>
                  <a:lnTo>
                    <a:pt x="3361944" y="1749171"/>
                  </a:lnTo>
                  <a:lnTo>
                    <a:pt x="3361944" y="0"/>
                  </a:lnTo>
                  <a:close/>
                </a:path>
                <a:path w="9627235" h="1749425">
                  <a:moveTo>
                    <a:pt x="4928616" y="694944"/>
                  </a:moveTo>
                  <a:lnTo>
                    <a:pt x="4698492" y="694944"/>
                  </a:lnTo>
                  <a:lnTo>
                    <a:pt x="4698492" y="1749171"/>
                  </a:lnTo>
                  <a:lnTo>
                    <a:pt x="4928616" y="1749171"/>
                  </a:lnTo>
                  <a:lnTo>
                    <a:pt x="4928616" y="694944"/>
                  </a:lnTo>
                  <a:close/>
                </a:path>
                <a:path w="9627235" h="1749425">
                  <a:moveTo>
                    <a:pt x="6495288" y="923556"/>
                  </a:moveTo>
                  <a:lnTo>
                    <a:pt x="6265164" y="923556"/>
                  </a:lnTo>
                  <a:lnTo>
                    <a:pt x="6265164" y="1749171"/>
                  </a:lnTo>
                  <a:lnTo>
                    <a:pt x="6495288" y="1749171"/>
                  </a:lnTo>
                  <a:lnTo>
                    <a:pt x="6495288" y="923556"/>
                  </a:lnTo>
                  <a:close/>
                </a:path>
                <a:path w="9627235" h="1749425">
                  <a:moveTo>
                    <a:pt x="8061960" y="1159764"/>
                  </a:moveTo>
                  <a:lnTo>
                    <a:pt x="7831836" y="1159764"/>
                  </a:lnTo>
                  <a:lnTo>
                    <a:pt x="7831836" y="1749171"/>
                  </a:lnTo>
                  <a:lnTo>
                    <a:pt x="8061960" y="1749171"/>
                  </a:lnTo>
                  <a:lnTo>
                    <a:pt x="8061960" y="1159764"/>
                  </a:lnTo>
                  <a:close/>
                </a:path>
                <a:path w="9627235" h="1749425">
                  <a:moveTo>
                    <a:pt x="9627108" y="883920"/>
                  </a:moveTo>
                  <a:lnTo>
                    <a:pt x="9398508" y="883920"/>
                  </a:lnTo>
                  <a:lnTo>
                    <a:pt x="9398508" y="1749171"/>
                  </a:lnTo>
                  <a:lnTo>
                    <a:pt x="9627108" y="1749171"/>
                  </a:lnTo>
                  <a:lnTo>
                    <a:pt x="9627108" y="88392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9448" y="2670047"/>
              <a:ext cx="9627235" cy="1704975"/>
            </a:xfrm>
            <a:custGeom>
              <a:avLst/>
              <a:gdLst/>
              <a:ahLst/>
              <a:cxnLst/>
              <a:rect l="l" t="t" r="r" b="b"/>
              <a:pathLst>
                <a:path w="9627235" h="1704975">
                  <a:moveTo>
                    <a:pt x="230124" y="193548"/>
                  </a:moveTo>
                  <a:lnTo>
                    <a:pt x="0" y="193548"/>
                  </a:lnTo>
                  <a:lnTo>
                    <a:pt x="0" y="1704975"/>
                  </a:lnTo>
                  <a:lnTo>
                    <a:pt x="230124" y="1704975"/>
                  </a:lnTo>
                  <a:lnTo>
                    <a:pt x="230124" y="193548"/>
                  </a:lnTo>
                  <a:close/>
                </a:path>
                <a:path w="9627235" h="1704975">
                  <a:moveTo>
                    <a:pt x="1795272" y="981456"/>
                  </a:moveTo>
                  <a:lnTo>
                    <a:pt x="1566672" y="981456"/>
                  </a:lnTo>
                  <a:lnTo>
                    <a:pt x="1566672" y="1704975"/>
                  </a:lnTo>
                  <a:lnTo>
                    <a:pt x="1795272" y="1704975"/>
                  </a:lnTo>
                  <a:lnTo>
                    <a:pt x="1795272" y="981456"/>
                  </a:lnTo>
                  <a:close/>
                </a:path>
                <a:path w="9627235" h="1704975">
                  <a:moveTo>
                    <a:pt x="3361944" y="0"/>
                  </a:moveTo>
                  <a:lnTo>
                    <a:pt x="3131820" y="0"/>
                  </a:lnTo>
                  <a:lnTo>
                    <a:pt x="3131820" y="1704975"/>
                  </a:lnTo>
                  <a:lnTo>
                    <a:pt x="3361944" y="1704975"/>
                  </a:lnTo>
                  <a:lnTo>
                    <a:pt x="3361944" y="0"/>
                  </a:lnTo>
                  <a:close/>
                </a:path>
                <a:path w="9627235" h="1704975">
                  <a:moveTo>
                    <a:pt x="4928616" y="563880"/>
                  </a:moveTo>
                  <a:lnTo>
                    <a:pt x="4698492" y="563880"/>
                  </a:lnTo>
                  <a:lnTo>
                    <a:pt x="4698492" y="1704975"/>
                  </a:lnTo>
                  <a:lnTo>
                    <a:pt x="4928616" y="1704975"/>
                  </a:lnTo>
                  <a:lnTo>
                    <a:pt x="4928616" y="563880"/>
                  </a:lnTo>
                  <a:close/>
                </a:path>
                <a:path w="9627235" h="1704975">
                  <a:moveTo>
                    <a:pt x="6495288" y="830580"/>
                  </a:moveTo>
                  <a:lnTo>
                    <a:pt x="6265164" y="830580"/>
                  </a:lnTo>
                  <a:lnTo>
                    <a:pt x="6265164" y="1704975"/>
                  </a:lnTo>
                  <a:lnTo>
                    <a:pt x="6495288" y="1704975"/>
                  </a:lnTo>
                  <a:lnTo>
                    <a:pt x="6495288" y="830580"/>
                  </a:lnTo>
                  <a:close/>
                </a:path>
                <a:path w="9627235" h="1704975">
                  <a:moveTo>
                    <a:pt x="8060436" y="1155192"/>
                  </a:moveTo>
                  <a:lnTo>
                    <a:pt x="7831836" y="1155192"/>
                  </a:lnTo>
                  <a:lnTo>
                    <a:pt x="7831836" y="1704975"/>
                  </a:lnTo>
                  <a:lnTo>
                    <a:pt x="8060436" y="1704975"/>
                  </a:lnTo>
                  <a:lnTo>
                    <a:pt x="8060436" y="1155192"/>
                  </a:lnTo>
                  <a:close/>
                </a:path>
                <a:path w="9627235" h="1704975">
                  <a:moveTo>
                    <a:pt x="9627108" y="897648"/>
                  </a:moveTo>
                  <a:lnTo>
                    <a:pt x="9396984" y="897648"/>
                  </a:lnTo>
                  <a:lnTo>
                    <a:pt x="9396984" y="1704975"/>
                  </a:lnTo>
                  <a:lnTo>
                    <a:pt x="9627108" y="1704975"/>
                  </a:lnTo>
                  <a:lnTo>
                    <a:pt x="9627108" y="89764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599" y="1930907"/>
              <a:ext cx="10964545" cy="2444115"/>
            </a:xfrm>
            <a:custGeom>
              <a:avLst/>
              <a:gdLst/>
              <a:ahLst/>
              <a:cxnLst/>
              <a:rect l="l" t="t" r="r" b="b"/>
              <a:pathLst>
                <a:path w="10964545" h="2444115">
                  <a:moveTo>
                    <a:pt x="0" y="2444115"/>
                  </a:moveTo>
                  <a:lnTo>
                    <a:pt x="0" y="0"/>
                  </a:lnTo>
                </a:path>
                <a:path w="10964545" h="2444115">
                  <a:moveTo>
                    <a:pt x="0" y="2444115"/>
                  </a:moveTo>
                  <a:lnTo>
                    <a:pt x="10963998" y="24441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812" y="2224404"/>
              <a:ext cx="278892" cy="2346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8296" y="3351022"/>
              <a:ext cx="221742" cy="2346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0997" y="2173808"/>
              <a:ext cx="260603" cy="235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145" y="2500883"/>
              <a:ext cx="265175" cy="2346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0913" y="3115691"/>
              <a:ext cx="269748" cy="2346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35618" y="3442080"/>
              <a:ext cx="214883" cy="2346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87051" y="2908376"/>
              <a:ext cx="262890" cy="235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3155" y="2076272"/>
              <a:ext cx="276606" cy="235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9309" y="3326256"/>
              <a:ext cx="214883" cy="2346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1596" y="2052192"/>
              <a:ext cx="288036" cy="2346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2587" y="2231770"/>
              <a:ext cx="276606" cy="2346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83830" y="3022041"/>
              <a:ext cx="262890" cy="2350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66886" y="3467100"/>
              <a:ext cx="212598" cy="2346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18064" y="2770962"/>
              <a:ext cx="258318" cy="235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8402" y="2298445"/>
              <a:ext cx="288036" cy="2346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29178" y="3413760"/>
              <a:ext cx="214883" cy="2346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0230" y="2167127"/>
              <a:ext cx="260603" cy="2346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5377" y="2599308"/>
              <a:ext cx="265175" cy="2346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14843" y="3160141"/>
              <a:ext cx="258318" cy="2346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94978" y="3436874"/>
              <a:ext cx="215341" cy="2346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43362" y="3096767"/>
              <a:ext cx="269748" cy="2346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5486" y="2514600"/>
              <a:ext cx="265175" cy="2346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7143" y="3360166"/>
              <a:ext cx="222199" cy="2346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05527" y="2334768"/>
              <a:ext cx="274320" cy="2346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6518" y="3029407"/>
              <a:ext cx="262889" cy="2350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35569" y="3258947"/>
              <a:ext cx="283464" cy="2346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21672" y="3493897"/>
              <a:ext cx="224027" cy="2346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94441" y="3218941"/>
              <a:ext cx="208025" cy="2346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11452" y="2572765"/>
              <a:ext cx="246887" cy="23469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7013" y="3360166"/>
              <a:ext cx="221741" cy="2346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36921" y="2378709"/>
              <a:ext cx="272034" cy="2346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03213" y="2943097"/>
              <a:ext cx="269747" cy="2346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90967" y="3209544"/>
              <a:ext cx="208025" cy="2346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56115" y="3534155"/>
              <a:ext cx="210311" cy="2346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98021" y="3275964"/>
              <a:ext cx="283464" cy="23469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0941" y="4313173"/>
              <a:ext cx="148590" cy="1097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5948" y="3905757"/>
              <a:ext cx="167030" cy="1097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1317" y="3498469"/>
              <a:ext cx="184912" cy="1097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0403" y="3090925"/>
              <a:ext cx="186944" cy="1097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6136" y="2683510"/>
              <a:ext cx="193446" cy="1097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0403" y="2276220"/>
              <a:ext cx="186944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9488" y="1868677"/>
              <a:ext cx="188976" cy="109727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20191" y="4500371"/>
            <a:ext cx="893152" cy="254507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2245105" y="4500371"/>
            <a:ext cx="1390015" cy="509270"/>
            <a:chOff x="2245105" y="4500371"/>
            <a:chExt cx="1390015" cy="509270"/>
          </a:xfrm>
        </p:grpSpPr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45105" y="4500371"/>
              <a:ext cx="1389633" cy="2545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63011" y="4754879"/>
              <a:ext cx="369824" cy="254507"/>
            </a:xfrm>
            <a:prstGeom prst="rect">
              <a:avLst/>
            </a:prstGeom>
          </p:spPr>
        </p:pic>
      </p:grpSp>
      <p:pic>
        <p:nvPicPr>
          <p:cNvPr id="60" name="object 6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40784" y="4500371"/>
            <a:ext cx="1523491" cy="254507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4823459" y="4500371"/>
            <a:ext cx="2177415" cy="1226185"/>
            <a:chOff x="4823459" y="4500371"/>
            <a:chExt cx="2177415" cy="1226185"/>
          </a:xfrm>
        </p:grpSpPr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09361" y="4500371"/>
              <a:ext cx="1523364" cy="25450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35218" y="4754879"/>
              <a:ext cx="1273048" cy="25450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33897" y="5009133"/>
              <a:ext cx="1072781" cy="25450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50305" y="5263260"/>
              <a:ext cx="639508" cy="2545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23459" y="5508345"/>
              <a:ext cx="986243" cy="21793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965062" y="5583251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7839" y="0"/>
                  </a:moveTo>
                  <a:lnTo>
                    <a:pt x="0" y="0"/>
                  </a:lnTo>
                  <a:lnTo>
                    <a:pt x="0" y="97839"/>
                  </a:lnTo>
                  <a:lnTo>
                    <a:pt x="97839" y="97839"/>
                  </a:lnTo>
                  <a:lnTo>
                    <a:pt x="97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107937" y="5508345"/>
              <a:ext cx="892454" cy="217931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120381" y="4500371"/>
            <a:ext cx="1028700" cy="254507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8396605" y="4500371"/>
            <a:ext cx="3161665" cy="1017905"/>
            <a:chOff x="8396605" y="4500371"/>
            <a:chExt cx="3161665" cy="1017905"/>
          </a:xfrm>
        </p:grpSpPr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99932" y="4500371"/>
              <a:ext cx="1211402" cy="2545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396605" y="4754879"/>
              <a:ext cx="1614424" cy="2545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827008" y="5009133"/>
              <a:ext cx="756920" cy="25450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049256" y="4500371"/>
              <a:ext cx="1444878" cy="25450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983724" y="4754879"/>
              <a:ext cx="1574546" cy="2545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186416" y="5009133"/>
              <a:ext cx="1167180" cy="25450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475976" y="5263260"/>
              <a:ext cx="590435" cy="254507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2314829" y="5508345"/>
            <a:ext cx="1159510" cy="218440"/>
            <a:chOff x="2314829" y="5508345"/>
            <a:chExt cx="1159510" cy="218440"/>
          </a:xfrm>
        </p:grpSpPr>
        <p:sp>
          <p:nvSpPr>
            <p:cNvPr id="79" name="object 79"/>
            <p:cNvSpPr/>
            <p:nvPr/>
          </p:nvSpPr>
          <p:spPr>
            <a:xfrm>
              <a:off x="2314829" y="5583251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7839" y="0"/>
                  </a:moveTo>
                  <a:lnTo>
                    <a:pt x="0" y="0"/>
                  </a:lnTo>
                  <a:lnTo>
                    <a:pt x="0" y="97839"/>
                  </a:lnTo>
                  <a:lnTo>
                    <a:pt x="97839" y="97839"/>
                  </a:lnTo>
                  <a:lnTo>
                    <a:pt x="9783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456942" y="5508345"/>
              <a:ext cx="1017219" cy="217931"/>
            </a:xfrm>
            <a:prstGeom prst="rect">
              <a:avLst/>
            </a:prstGeom>
          </p:spPr>
        </p:pic>
      </p:grpSp>
      <p:sp>
        <p:nvSpPr>
          <p:cNvPr id="81" name="object 81"/>
          <p:cNvSpPr/>
          <p:nvPr/>
        </p:nvSpPr>
        <p:spPr>
          <a:xfrm>
            <a:off x="363562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778250" y="5508345"/>
            <a:ext cx="743153" cy="217931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4680839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64578" y="55832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307580" y="5508345"/>
            <a:ext cx="799274" cy="21793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7782" y="5942990"/>
            <a:ext cx="4518787" cy="146304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428731" y="5907633"/>
            <a:ext cx="1755521" cy="1813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6362191"/>
            <a:ext cx="328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9191"/>
                </a:solidFill>
                <a:latin typeface="Calibri"/>
                <a:cs typeface="Calibri"/>
              </a:rPr>
              <a:t>29</a:t>
            </a:r>
            <a:r>
              <a:rPr sz="1400" spc="-20" dirty="0">
                <a:solidFill>
                  <a:srgbClr val="2B919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B9191"/>
                </a:solidFill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2" y="6365747"/>
            <a:ext cx="3351911" cy="2548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6161" y="0"/>
            <a:ext cx="11785600" cy="1351915"/>
            <a:chOff x="226161" y="0"/>
            <a:chExt cx="11785600" cy="13519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" y="0"/>
              <a:ext cx="11603228" cy="4733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161" y="330454"/>
              <a:ext cx="11785092" cy="5821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" y="769366"/>
              <a:ext cx="4287266" cy="58216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883465" y="1676336"/>
            <a:ext cx="6116955" cy="3973195"/>
            <a:chOff x="5883465" y="1676336"/>
            <a:chExt cx="6116955" cy="3973195"/>
          </a:xfrm>
        </p:grpSpPr>
        <p:sp>
          <p:nvSpPr>
            <p:cNvPr id="9" name="object 9"/>
            <p:cNvSpPr/>
            <p:nvPr/>
          </p:nvSpPr>
          <p:spPr>
            <a:xfrm>
              <a:off x="5888228" y="5405081"/>
              <a:ext cx="3728720" cy="128270"/>
            </a:xfrm>
            <a:custGeom>
              <a:avLst/>
              <a:gdLst/>
              <a:ahLst/>
              <a:cxnLst/>
              <a:rect l="l" t="t" r="r" b="b"/>
              <a:pathLst>
                <a:path w="3728720" h="128270">
                  <a:moveTo>
                    <a:pt x="3728339" y="0"/>
                  </a:moveTo>
                  <a:lnTo>
                    <a:pt x="0" y="0"/>
                  </a:lnTo>
                  <a:lnTo>
                    <a:pt x="0" y="127927"/>
                  </a:lnTo>
                  <a:lnTo>
                    <a:pt x="3728339" y="127927"/>
                  </a:lnTo>
                  <a:lnTo>
                    <a:pt x="37283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88228" y="1796795"/>
              <a:ext cx="2235200" cy="3375660"/>
            </a:xfrm>
            <a:custGeom>
              <a:avLst/>
              <a:gdLst/>
              <a:ahLst/>
              <a:cxnLst/>
              <a:rect l="l" t="t" r="r" b="b"/>
              <a:pathLst>
                <a:path w="2235200" h="3375660">
                  <a:moveTo>
                    <a:pt x="145288" y="3247644"/>
                  </a:moveTo>
                  <a:lnTo>
                    <a:pt x="0" y="3247644"/>
                  </a:lnTo>
                  <a:lnTo>
                    <a:pt x="0" y="3375660"/>
                  </a:lnTo>
                  <a:lnTo>
                    <a:pt x="145288" y="3375660"/>
                  </a:lnTo>
                  <a:lnTo>
                    <a:pt x="145288" y="3247644"/>
                  </a:lnTo>
                  <a:close/>
                </a:path>
                <a:path w="2235200" h="3375660">
                  <a:moveTo>
                    <a:pt x="261112" y="2886456"/>
                  </a:moveTo>
                  <a:lnTo>
                    <a:pt x="0" y="2886456"/>
                  </a:lnTo>
                  <a:lnTo>
                    <a:pt x="0" y="3014472"/>
                  </a:lnTo>
                  <a:lnTo>
                    <a:pt x="261112" y="3014472"/>
                  </a:lnTo>
                  <a:lnTo>
                    <a:pt x="261112" y="2886456"/>
                  </a:lnTo>
                  <a:close/>
                </a:path>
                <a:path w="2235200" h="3375660">
                  <a:moveTo>
                    <a:pt x="399796" y="2526792"/>
                  </a:moveTo>
                  <a:lnTo>
                    <a:pt x="0" y="2526792"/>
                  </a:lnTo>
                  <a:lnTo>
                    <a:pt x="0" y="2653284"/>
                  </a:lnTo>
                  <a:lnTo>
                    <a:pt x="399796" y="2653284"/>
                  </a:lnTo>
                  <a:lnTo>
                    <a:pt x="399796" y="2526792"/>
                  </a:lnTo>
                  <a:close/>
                </a:path>
                <a:path w="2235200" h="3375660">
                  <a:moveTo>
                    <a:pt x="477520" y="2165604"/>
                  </a:moveTo>
                  <a:lnTo>
                    <a:pt x="0" y="2165604"/>
                  </a:lnTo>
                  <a:lnTo>
                    <a:pt x="0" y="2293620"/>
                  </a:lnTo>
                  <a:lnTo>
                    <a:pt x="477520" y="2293620"/>
                  </a:lnTo>
                  <a:lnTo>
                    <a:pt x="477520" y="2165604"/>
                  </a:lnTo>
                  <a:close/>
                </a:path>
                <a:path w="2235200" h="3375660">
                  <a:moveTo>
                    <a:pt x="549148" y="1804416"/>
                  </a:moveTo>
                  <a:lnTo>
                    <a:pt x="0" y="1804416"/>
                  </a:lnTo>
                  <a:lnTo>
                    <a:pt x="0" y="1932432"/>
                  </a:lnTo>
                  <a:lnTo>
                    <a:pt x="549148" y="1932432"/>
                  </a:lnTo>
                  <a:lnTo>
                    <a:pt x="549148" y="1804416"/>
                  </a:lnTo>
                  <a:close/>
                </a:path>
                <a:path w="2235200" h="3375660">
                  <a:moveTo>
                    <a:pt x="572008" y="1443228"/>
                  </a:moveTo>
                  <a:lnTo>
                    <a:pt x="0" y="1443228"/>
                  </a:lnTo>
                  <a:lnTo>
                    <a:pt x="0" y="1571244"/>
                  </a:lnTo>
                  <a:lnTo>
                    <a:pt x="572008" y="1571244"/>
                  </a:lnTo>
                  <a:lnTo>
                    <a:pt x="572008" y="1443228"/>
                  </a:lnTo>
                  <a:close/>
                </a:path>
                <a:path w="2235200" h="3375660">
                  <a:moveTo>
                    <a:pt x="646671" y="1083564"/>
                  </a:moveTo>
                  <a:lnTo>
                    <a:pt x="0" y="1083564"/>
                  </a:lnTo>
                  <a:lnTo>
                    <a:pt x="0" y="1211580"/>
                  </a:lnTo>
                  <a:lnTo>
                    <a:pt x="646671" y="1211580"/>
                  </a:lnTo>
                  <a:lnTo>
                    <a:pt x="646671" y="1083564"/>
                  </a:lnTo>
                  <a:close/>
                </a:path>
                <a:path w="2235200" h="3375660">
                  <a:moveTo>
                    <a:pt x="824992" y="722376"/>
                  </a:moveTo>
                  <a:lnTo>
                    <a:pt x="0" y="722376"/>
                  </a:lnTo>
                  <a:lnTo>
                    <a:pt x="0" y="850392"/>
                  </a:lnTo>
                  <a:lnTo>
                    <a:pt x="824992" y="850392"/>
                  </a:lnTo>
                  <a:lnTo>
                    <a:pt x="824992" y="722376"/>
                  </a:lnTo>
                  <a:close/>
                </a:path>
                <a:path w="2235200" h="3375660">
                  <a:moveTo>
                    <a:pt x="2114296" y="361188"/>
                  </a:moveTo>
                  <a:lnTo>
                    <a:pt x="0" y="361188"/>
                  </a:lnTo>
                  <a:lnTo>
                    <a:pt x="0" y="489204"/>
                  </a:lnTo>
                  <a:lnTo>
                    <a:pt x="2114296" y="489204"/>
                  </a:lnTo>
                  <a:lnTo>
                    <a:pt x="2114296" y="361188"/>
                  </a:lnTo>
                  <a:close/>
                </a:path>
                <a:path w="2235200" h="3375660">
                  <a:moveTo>
                    <a:pt x="2234692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2234692" y="128016"/>
                  </a:lnTo>
                  <a:lnTo>
                    <a:pt x="223469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8228" y="1681098"/>
              <a:ext cx="6112510" cy="3968750"/>
            </a:xfrm>
            <a:custGeom>
              <a:avLst/>
              <a:gdLst/>
              <a:ahLst/>
              <a:cxnLst/>
              <a:rect l="l" t="t" r="r" b="b"/>
              <a:pathLst>
                <a:path w="6112509" h="3968750">
                  <a:moveTo>
                    <a:pt x="0" y="0"/>
                  </a:moveTo>
                  <a:lnTo>
                    <a:pt x="6112129" y="0"/>
                  </a:lnTo>
                </a:path>
                <a:path w="6112509" h="3968750">
                  <a:moveTo>
                    <a:pt x="0" y="0"/>
                  </a:moveTo>
                  <a:lnTo>
                    <a:pt x="0" y="3968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0009" y="1734261"/>
              <a:ext cx="267461" cy="2548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9359" y="2095499"/>
              <a:ext cx="283921" cy="2545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0690" y="2456433"/>
              <a:ext cx="244601" cy="2545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0858" y="2817240"/>
              <a:ext cx="173735" cy="2545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5547" y="3178174"/>
              <a:ext cx="195681" cy="254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3322" y="3538981"/>
              <a:ext cx="195072" cy="2545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3472" y="3899357"/>
              <a:ext cx="204216" cy="2548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5494" y="4260469"/>
              <a:ext cx="167640" cy="254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26429" y="4621402"/>
              <a:ext cx="210312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0605" y="4982209"/>
              <a:ext cx="185927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93910" y="5343144"/>
              <a:ext cx="230885" cy="25450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39333" y="1502663"/>
            <a:ext cx="148589" cy="1097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38010" y="1502663"/>
            <a:ext cx="166623" cy="1097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42150" y="1502663"/>
            <a:ext cx="184911" cy="10972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52893" y="1502663"/>
            <a:ext cx="186944" cy="1097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61857" y="1502663"/>
            <a:ext cx="193446" cy="10972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875521" y="1502663"/>
            <a:ext cx="186944" cy="10972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486265" y="1502663"/>
            <a:ext cx="188975" cy="10972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00182" y="1502663"/>
            <a:ext cx="180848" cy="10972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707623" y="1502663"/>
            <a:ext cx="191007" cy="10972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320271" y="1502663"/>
            <a:ext cx="188975" cy="10972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915520" y="1502663"/>
            <a:ext cx="215265" cy="10972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920238" y="1736470"/>
            <a:ext cx="2868294" cy="21793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72460" y="2097277"/>
            <a:ext cx="3113405" cy="21793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55846" y="2458211"/>
            <a:ext cx="1438910" cy="21793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474722" y="2819145"/>
            <a:ext cx="3312795" cy="21793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6732" y="3179952"/>
            <a:ext cx="5409311" cy="21793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420109" y="3540201"/>
            <a:ext cx="2368423" cy="21823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662170" y="3901440"/>
            <a:ext cx="1130236" cy="21793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053204" y="4262373"/>
            <a:ext cx="1733423" cy="2179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727069" y="4623180"/>
            <a:ext cx="2062226" cy="21793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821046" y="4984115"/>
            <a:ext cx="969911" cy="21793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324858" y="5344363"/>
            <a:ext cx="1466088" cy="218236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170078" y="5962802"/>
            <a:ext cx="4376420" cy="181610"/>
            <a:chOff x="170078" y="5962802"/>
            <a:chExt cx="4376420" cy="181610"/>
          </a:xfrm>
        </p:grpSpPr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0078" y="5962802"/>
              <a:ext cx="2975991" cy="18135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96513" y="5962802"/>
              <a:ext cx="1449451" cy="181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102" y="6364223"/>
            <a:ext cx="3562350" cy="255270"/>
            <a:chOff x="362102" y="6364223"/>
            <a:chExt cx="3562350" cy="255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102" y="6364223"/>
              <a:ext cx="188976" cy="254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738" y="6364223"/>
              <a:ext cx="3426587" cy="2548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7355" y="183210"/>
            <a:ext cx="3896360" cy="654685"/>
            <a:chOff x="327355" y="183210"/>
            <a:chExt cx="3896360" cy="6546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355" y="183210"/>
              <a:ext cx="539496" cy="654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103" y="183210"/>
              <a:ext cx="1384681" cy="654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7379" y="183210"/>
              <a:ext cx="2325877" cy="6541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92557" y="2965551"/>
            <a:ext cx="1858645" cy="608330"/>
            <a:chOff x="192557" y="2965551"/>
            <a:chExt cx="1858645" cy="608330"/>
          </a:xfrm>
        </p:grpSpPr>
        <p:sp>
          <p:nvSpPr>
            <p:cNvPr id="10" name="object 10"/>
            <p:cNvSpPr/>
            <p:nvPr/>
          </p:nvSpPr>
          <p:spPr>
            <a:xfrm>
              <a:off x="192557" y="2965551"/>
              <a:ext cx="1858645" cy="608330"/>
            </a:xfrm>
            <a:custGeom>
              <a:avLst/>
              <a:gdLst/>
              <a:ahLst/>
              <a:cxnLst/>
              <a:rect l="l" t="t" r="r" b="b"/>
              <a:pathLst>
                <a:path w="1858645" h="608329">
                  <a:moveTo>
                    <a:pt x="1858137" y="0"/>
                  </a:moveTo>
                  <a:lnTo>
                    <a:pt x="0" y="0"/>
                  </a:lnTo>
                  <a:lnTo>
                    <a:pt x="0" y="607974"/>
                  </a:lnTo>
                  <a:lnTo>
                    <a:pt x="1858137" y="607974"/>
                  </a:lnTo>
                  <a:lnTo>
                    <a:pt x="185813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054" y="3133089"/>
              <a:ext cx="889000" cy="2545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097722" y="2960751"/>
            <a:ext cx="3817620" cy="603885"/>
            <a:chOff x="2097722" y="2960751"/>
            <a:chExt cx="3817620" cy="603885"/>
          </a:xfrm>
        </p:grpSpPr>
        <p:sp>
          <p:nvSpPr>
            <p:cNvPr id="13" name="object 13"/>
            <p:cNvSpPr/>
            <p:nvPr/>
          </p:nvSpPr>
          <p:spPr>
            <a:xfrm>
              <a:off x="2102485" y="2965513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4" y="594042"/>
                  </a:lnTo>
                  <a:lnTo>
                    <a:pt x="3807714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3925" y="3250438"/>
              <a:ext cx="64007" cy="670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0818" y="3115310"/>
              <a:ext cx="597407" cy="2727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4030" y="3115310"/>
              <a:ext cx="2112264" cy="27279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92557" y="3743807"/>
            <a:ext cx="1858645" cy="608330"/>
            <a:chOff x="192557" y="3743807"/>
            <a:chExt cx="1858645" cy="608330"/>
          </a:xfrm>
        </p:grpSpPr>
        <p:sp>
          <p:nvSpPr>
            <p:cNvPr id="18" name="object 18"/>
            <p:cNvSpPr/>
            <p:nvPr/>
          </p:nvSpPr>
          <p:spPr>
            <a:xfrm>
              <a:off x="192557" y="3743807"/>
              <a:ext cx="1858645" cy="608330"/>
            </a:xfrm>
            <a:custGeom>
              <a:avLst/>
              <a:gdLst/>
              <a:ahLst/>
              <a:cxnLst/>
              <a:rect l="l" t="t" r="r" b="b"/>
              <a:pathLst>
                <a:path w="1858645" h="608329">
                  <a:moveTo>
                    <a:pt x="1858137" y="0"/>
                  </a:moveTo>
                  <a:lnTo>
                    <a:pt x="0" y="0"/>
                  </a:lnTo>
                  <a:lnTo>
                    <a:pt x="0" y="607974"/>
                  </a:lnTo>
                  <a:lnTo>
                    <a:pt x="1858137" y="607974"/>
                  </a:lnTo>
                  <a:lnTo>
                    <a:pt x="185813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178" y="3911472"/>
              <a:ext cx="1160462" cy="25450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097722" y="3739007"/>
            <a:ext cx="3817620" cy="603885"/>
            <a:chOff x="2097722" y="3739007"/>
            <a:chExt cx="3817620" cy="603885"/>
          </a:xfrm>
        </p:grpSpPr>
        <p:sp>
          <p:nvSpPr>
            <p:cNvPr id="21" name="object 21"/>
            <p:cNvSpPr/>
            <p:nvPr/>
          </p:nvSpPr>
          <p:spPr>
            <a:xfrm>
              <a:off x="2102485" y="3743769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4" y="594042"/>
                  </a:lnTo>
                  <a:lnTo>
                    <a:pt x="3807714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3925" y="4028567"/>
              <a:ext cx="64007" cy="670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0818" y="3893820"/>
              <a:ext cx="707745" cy="27279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92557" y="4520158"/>
            <a:ext cx="1858645" cy="608330"/>
            <a:chOff x="192557" y="4520158"/>
            <a:chExt cx="1858645" cy="608330"/>
          </a:xfrm>
        </p:grpSpPr>
        <p:sp>
          <p:nvSpPr>
            <p:cNvPr id="25" name="object 25"/>
            <p:cNvSpPr/>
            <p:nvPr/>
          </p:nvSpPr>
          <p:spPr>
            <a:xfrm>
              <a:off x="192557" y="4520158"/>
              <a:ext cx="1858645" cy="608330"/>
            </a:xfrm>
            <a:custGeom>
              <a:avLst/>
              <a:gdLst/>
              <a:ahLst/>
              <a:cxnLst/>
              <a:rect l="l" t="t" r="r" b="b"/>
              <a:pathLst>
                <a:path w="1858645" h="608329">
                  <a:moveTo>
                    <a:pt x="1858137" y="0"/>
                  </a:moveTo>
                  <a:lnTo>
                    <a:pt x="0" y="0"/>
                  </a:lnTo>
                  <a:lnTo>
                    <a:pt x="0" y="607974"/>
                  </a:lnTo>
                  <a:lnTo>
                    <a:pt x="1858137" y="607974"/>
                  </a:lnTo>
                  <a:lnTo>
                    <a:pt x="185813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250" y="4581143"/>
              <a:ext cx="1578991" cy="2545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8154" y="4794503"/>
              <a:ext cx="800099" cy="254507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097722" y="4515358"/>
            <a:ext cx="3817620" cy="603885"/>
            <a:chOff x="2097722" y="4515358"/>
            <a:chExt cx="3817620" cy="603885"/>
          </a:xfrm>
        </p:grpSpPr>
        <p:sp>
          <p:nvSpPr>
            <p:cNvPr id="29" name="object 29"/>
            <p:cNvSpPr/>
            <p:nvPr/>
          </p:nvSpPr>
          <p:spPr>
            <a:xfrm>
              <a:off x="2102485" y="4520120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4" y="594042"/>
                  </a:lnTo>
                  <a:lnTo>
                    <a:pt x="3807714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3925" y="4804918"/>
              <a:ext cx="64007" cy="670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80818" y="4669866"/>
              <a:ext cx="900226" cy="2731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2557" y="5237962"/>
            <a:ext cx="1858645" cy="608330"/>
            <a:chOff x="192557" y="5237962"/>
            <a:chExt cx="1858645" cy="608330"/>
          </a:xfrm>
        </p:grpSpPr>
        <p:sp>
          <p:nvSpPr>
            <p:cNvPr id="33" name="object 33"/>
            <p:cNvSpPr/>
            <p:nvPr/>
          </p:nvSpPr>
          <p:spPr>
            <a:xfrm>
              <a:off x="192557" y="5237962"/>
              <a:ext cx="1858645" cy="608330"/>
            </a:xfrm>
            <a:custGeom>
              <a:avLst/>
              <a:gdLst/>
              <a:ahLst/>
              <a:cxnLst/>
              <a:rect l="l" t="t" r="r" b="b"/>
              <a:pathLst>
                <a:path w="1858645" h="608329">
                  <a:moveTo>
                    <a:pt x="1858137" y="0"/>
                  </a:moveTo>
                  <a:lnTo>
                    <a:pt x="0" y="0"/>
                  </a:lnTo>
                  <a:lnTo>
                    <a:pt x="0" y="607974"/>
                  </a:lnTo>
                  <a:lnTo>
                    <a:pt x="1858137" y="607974"/>
                  </a:lnTo>
                  <a:lnTo>
                    <a:pt x="185813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5526" y="5405932"/>
              <a:ext cx="1698752" cy="25450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097722" y="5233199"/>
            <a:ext cx="3817620" cy="603885"/>
            <a:chOff x="2097722" y="5233199"/>
            <a:chExt cx="3817620" cy="603885"/>
          </a:xfrm>
        </p:grpSpPr>
        <p:sp>
          <p:nvSpPr>
            <p:cNvPr id="36" name="object 36"/>
            <p:cNvSpPr/>
            <p:nvPr/>
          </p:nvSpPr>
          <p:spPr>
            <a:xfrm>
              <a:off x="2102485" y="5237962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4" y="594042"/>
                  </a:lnTo>
                  <a:lnTo>
                    <a:pt x="3807714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3925" y="5522798"/>
              <a:ext cx="64007" cy="670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0818" y="5388254"/>
              <a:ext cx="222504" cy="27279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2070" y="5398896"/>
              <a:ext cx="157733" cy="1813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1422" y="5388254"/>
              <a:ext cx="219456" cy="27279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93822" y="5388254"/>
              <a:ext cx="246887" cy="2727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58413" y="5398896"/>
              <a:ext cx="157733" cy="1813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06242" y="5388254"/>
              <a:ext cx="848359" cy="272796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2557" y="1491488"/>
            <a:ext cx="1296035" cy="12960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281801" y="1467230"/>
            <a:ext cx="1295400" cy="1295400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6281801" y="2989046"/>
            <a:ext cx="1858645" cy="608330"/>
            <a:chOff x="6281801" y="2989046"/>
            <a:chExt cx="1858645" cy="608330"/>
          </a:xfrm>
        </p:grpSpPr>
        <p:sp>
          <p:nvSpPr>
            <p:cNvPr id="47" name="object 47"/>
            <p:cNvSpPr/>
            <p:nvPr/>
          </p:nvSpPr>
          <p:spPr>
            <a:xfrm>
              <a:off x="6281801" y="2989046"/>
              <a:ext cx="1858645" cy="608330"/>
            </a:xfrm>
            <a:custGeom>
              <a:avLst/>
              <a:gdLst/>
              <a:ahLst/>
              <a:cxnLst/>
              <a:rect l="l" t="t" r="r" b="b"/>
              <a:pathLst>
                <a:path w="1858645" h="608329">
                  <a:moveTo>
                    <a:pt x="1858137" y="0"/>
                  </a:moveTo>
                  <a:lnTo>
                    <a:pt x="0" y="0"/>
                  </a:lnTo>
                  <a:lnTo>
                    <a:pt x="0" y="607974"/>
                  </a:lnTo>
                  <a:lnTo>
                    <a:pt x="1858137" y="607974"/>
                  </a:lnTo>
                  <a:lnTo>
                    <a:pt x="1858137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9933" y="3156458"/>
              <a:ext cx="889000" cy="254508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8186864" y="2984373"/>
            <a:ext cx="3817620" cy="603885"/>
            <a:chOff x="8186864" y="2984373"/>
            <a:chExt cx="3817620" cy="603885"/>
          </a:xfrm>
        </p:grpSpPr>
        <p:sp>
          <p:nvSpPr>
            <p:cNvPr id="50" name="object 50"/>
            <p:cNvSpPr/>
            <p:nvPr/>
          </p:nvSpPr>
          <p:spPr>
            <a:xfrm>
              <a:off x="8191627" y="2989135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3" y="594042"/>
                  </a:lnTo>
                  <a:lnTo>
                    <a:pt x="3807713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83067" y="3273933"/>
              <a:ext cx="64007" cy="670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70722" y="3138881"/>
              <a:ext cx="951306" cy="2731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42704" y="3138881"/>
              <a:ext cx="158496" cy="2731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21952" y="3138881"/>
              <a:ext cx="577850" cy="27310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6281801" y="3767302"/>
            <a:ext cx="1858645" cy="608330"/>
            <a:chOff x="6281801" y="3767302"/>
            <a:chExt cx="1858645" cy="608330"/>
          </a:xfrm>
        </p:grpSpPr>
        <p:sp>
          <p:nvSpPr>
            <p:cNvPr id="56" name="object 56"/>
            <p:cNvSpPr/>
            <p:nvPr/>
          </p:nvSpPr>
          <p:spPr>
            <a:xfrm>
              <a:off x="6281801" y="3767302"/>
              <a:ext cx="1858645" cy="608330"/>
            </a:xfrm>
            <a:custGeom>
              <a:avLst/>
              <a:gdLst/>
              <a:ahLst/>
              <a:cxnLst/>
              <a:rect l="l" t="t" r="r" b="b"/>
              <a:pathLst>
                <a:path w="1858645" h="608329">
                  <a:moveTo>
                    <a:pt x="1858137" y="0"/>
                  </a:moveTo>
                  <a:lnTo>
                    <a:pt x="0" y="0"/>
                  </a:lnTo>
                  <a:lnTo>
                    <a:pt x="0" y="607974"/>
                  </a:lnTo>
                  <a:lnTo>
                    <a:pt x="1858137" y="607974"/>
                  </a:lnTo>
                  <a:lnTo>
                    <a:pt x="1858137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91249" y="3828288"/>
              <a:ext cx="1185545" cy="25450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52793" y="4041647"/>
              <a:ext cx="837793" cy="254507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8186864" y="3762502"/>
            <a:ext cx="3817620" cy="603885"/>
            <a:chOff x="8186864" y="3762502"/>
            <a:chExt cx="3817620" cy="603885"/>
          </a:xfrm>
        </p:grpSpPr>
        <p:sp>
          <p:nvSpPr>
            <p:cNvPr id="60" name="object 60"/>
            <p:cNvSpPr/>
            <p:nvPr/>
          </p:nvSpPr>
          <p:spPr>
            <a:xfrm>
              <a:off x="8191627" y="3767264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3" y="594042"/>
                  </a:lnTo>
                  <a:lnTo>
                    <a:pt x="3807713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3067" y="3937762"/>
              <a:ext cx="64007" cy="670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70722" y="3803015"/>
              <a:ext cx="388111" cy="27279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61806" y="3803015"/>
              <a:ext cx="2807207" cy="27279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593067" y="3803015"/>
              <a:ext cx="159105" cy="2727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70722" y="4031615"/>
              <a:ext cx="747522" cy="272795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6281801" y="4531969"/>
            <a:ext cx="1858645" cy="608330"/>
            <a:chOff x="6281801" y="4531969"/>
            <a:chExt cx="1858645" cy="608330"/>
          </a:xfrm>
        </p:grpSpPr>
        <p:sp>
          <p:nvSpPr>
            <p:cNvPr id="67" name="object 67"/>
            <p:cNvSpPr/>
            <p:nvPr/>
          </p:nvSpPr>
          <p:spPr>
            <a:xfrm>
              <a:off x="6281801" y="4531969"/>
              <a:ext cx="1858645" cy="608330"/>
            </a:xfrm>
            <a:custGeom>
              <a:avLst/>
              <a:gdLst/>
              <a:ahLst/>
              <a:cxnLst/>
              <a:rect l="l" t="t" r="r" b="b"/>
              <a:pathLst>
                <a:path w="1858645" h="608329">
                  <a:moveTo>
                    <a:pt x="1858137" y="0"/>
                  </a:moveTo>
                  <a:lnTo>
                    <a:pt x="0" y="0"/>
                  </a:lnTo>
                  <a:lnTo>
                    <a:pt x="0" y="607974"/>
                  </a:lnTo>
                  <a:lnTo>
                    <a:pt x="1858137" y="607974"/>
                  </a:lnTo>
                  <a:lnTo>
                    <a:pt x="1858137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15405" y="4699761"/>
              <a:ext cx="1699132" cy="254507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8186864" y="4527296"/>
            <a:ext cx="3817620" cy="603885"/>
            <a:chOff x="8186864" y="4527296"/>
            <a:chExt cx="3817620" cy="603885"/>
          </a:xfrm>
        </p:grpSpPr>
        <p:sp>
          <p:nvSpPr>
            <p:cNvPr id="70" name="object 70"/>
            <p:cNvSpPr/>
            <p:nvPr/>
          </p:nvSpPr>
          <p:spPr>
            <a:xfrm>
              <a:off x="8191627" y="4532058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3" y="594042"/>
                  </a:lnTo>
                  <a:lnTo>
                    <a:pt x="3807713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3067" y="4816856"/>
              <a:ext cx="64007" cy="6705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70722" y="4681677"/>
              <a:ext cx="207264" cy="2731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74354" y="4692726"/>
              <a:ext cx="157733" cy="1816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23706" y="4681677"/>
              <a:ext cx="848702" cy="273100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8186864" y="2028951"/>
            <a:ext cx="3817620" cy="603885"/>
            <a:chOff x="8186864" y="2028951"/>
            <a:chExt cx="3817620" cy="603885"/>
          </a:xfrm>
        </p:grpSpPr>
        <p:sp>
          <p:nvSpPr>
            <p:cNvPr id="76" name="object 76"/>
            <p:cNvSpPr/>
            <p:nvPr/>
          </p:nvSpPr>
          <p:spPr>
            <a:xfrm>
              <a:off x="8191627" y="2033714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3" y="594042"/>
                  </a:lnTo>
                  <a:lnTo>
                    <a:pt x="3807713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84210" y="2068956"/>
              <a:ext cx="3561842" cy="2727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84210" y="2297556"/>
              <a:ext cx="927696" cy="272796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2097722" y="2069464"/>
            <a:ext cx="3817620" cy="603885"/>
            <a:chOff x="2097722" y="2069464"/>
            <a:chExt cx="3817620" cy="603885"/>
          </a:xfrm>
        </p:grpSpPr>
        <p:sp>
          <p:nvSpPr>
            <p:cNvPr id="80" name="object 80"/>
            <p:cNvSpPr/>
            <p:nvPr/>
          </p:nvSpPr>
          <p:spPr>
            <a:xfrm>
              <a:off x="2102485" y="2074227"/>
              <a:ext cx="3808095" cy="594360"/>
            </a:xfrm>
            <a:custGeom>
              <a:avLst/>
              <a:gdLst/>
              <a:ahLst/>
              <a:cxnLst/>
              <a:rect l="l" t="t" r="r" b="b"/>
              <a:pathLst>
                <a:path w="3808095" h="594360">
                  <a:moveTo>
                    <a:pt x="0" y="594042"/>
                  </a:moveTo>
                  <a:lnTo>
                    <a:pt x="3807714" y="594042"/>
                  </a:lnTo>
                  <a:lnTo>
                    <a:pt x="3807714" y="0"/>
                  </a:lnTo>
                  <a:lnTo>
                    <a:pt x="0" y="0"/>
                  </a:lnTo>
                  <a:lnTo>
                    <a:pt x="0" y="594042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94306" y="2109469"/>
              <a:ext cx="3241040" cy="27279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94306" y="2338069"/>
              <a:ext cx="824649" cy="272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11686540" cy="1310005"/>
            <a:chOff x="91439" y="0"/>
            <a:chExt cx="11686540" cy="131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0"/>
              <a:ext cx="11394821" cy="4864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354202"/>
              <a:ext cx="11686286" cy="544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765683"/>
              <a:ext cx="2447036" cy="54406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2102" y="6364223"/>
            <a:ext cx="3673475" cy="255270"/>
            <a:chOff x="362102" y="6364223"/>
            <a:chExt cx="3673475" cy="2552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102" y="6364223"/>
              <a:ext cx="310896" cy="254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990" y="6364223"/>
              <a:ext cx="3426333" cy="2548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7114" y="5824423"/>
            <a:ext cx="3115945" cy="268605"/>
            <a:chOff x="77114" y="5824423"/>
            <a:chExt cx="3115945" cy="26860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14" y="5824423"/>
              <a:ext cx="2047620" cy="1463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114" y="5946343"/>
              <a:ext cx="3115691" cy="14630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6930390" y="3493642"/>
            <a:ext cx="233679" cy="1422400"/>
          </a:xfrm>
          <a:custGeom>
            <a:avLst/>
            <a:gdLst/>
            <a:ahLst/>
            <a:cxnLst/>
            <a:rect l="l" t="t" r="r" b="b"/>
            <a:pathLst>
              <a:path w="233679" h="1422400">
                <a:moveTo>
                  <a:pt x="233387" y="0"/>
                </a:moveTo>
                <a:lnTo>
                  <a:pt x="0" y="0"/>
                </a:lnTo>
                <a:lnTo>
                  <a:pt x="0" y="1422272"/>
                </a:lnTo>
                <a:lnTo>
                  <a:pt x="233387" y="1422272"/>
                </a:lnTo>
                <a:lnTo>
                  <a:pt x="23338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22056" y="3777043"/>
            <a:ext cx="233679" cy="1139190"/>
          </a:xfrm>
          <a:custGeom>
            <a:avLst/>
            <a:gdLst/>
            <a:ahLst/>
            <a:cxnLst/>
            <a:rect l="l" t="t" r="r" b="b"/>
            <a:pathLst>
              <a:path w="233679" h="1139189">
                <a:moveTo>
                  <a:pt x="233387" y="0"/>
                </a:moveTo>
                <a:lnTo>
                  <a:pt x="0" y="0"/>
                </a:lnTo>
                <a:lnTo>
                  <a:pt x="0" y="1138872"/>
                </a:lnTo>
                <a:lnTo>
                  <a:pt x="233387" y="1138872"/>
                </a:lnTo>
                <a:lnTo>
                  <a:pt x="23338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596" y="4054170"/>
            <a:ext cx="233679" cy="862330"/>
          </a:xfrm>
          <a:custGeom>
            <a:avLst/>
            <a:gdLst/>
            <a:ahLst/>
            <a:cxnLst/>
            <a:rect l="l" t="t" r="r" b="b"/>
            <a:pathLst>
              <a:path w="233679" h="862329">
                <a:moveTo>
                  <a:pt x="233387" y="0"/>
                </a:moveTo>
                <a:lnTo>
                  <a:pt x="0" y="0"/>
                </a:lnTo>
                <a:lnTo>
                  <a:pt x="0" y="861745"/>
                </a:lnTo>
                <a:lnTo>
                  <a:pt x="233387" y="861745"/>
                </a:lnTo>
                <a:lnTo>
                  <a:pt x="23338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05136" y="4282109"/>
            <a:ext cx="233679" cy="634365"/>
          </a:xfrm>
          <a:custGeom>
            <a:avLst/>
            <a:gdLst/>
            <a:ahLst/>
            <a:cxnLst/>
            <a:rect l="l" t="t" r="r" b="b"/>
            <a:pathLst>
              <a:path w="233679" h="634364">
                <a:moveTo>
                  <a:pt x="233387" y="0"/>
                </a:moveTo>
                <a:lnTo>
                  <a:pt x="0" y="0"/>
                </a:lnTo>
                <a:lnTo>
                  <a:pt x="0" y="633806"/>
                </a:lnTo>
                <a:lnTo>
                  <a:pt x="233387" y="633806"/>
                </a:lnTo>
                <a:lnTo>
                  <a:pt x="23338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96677" y="4424248"/>
            <a:ext cx="233679" cy="492125"/>
          </a:xfrm>
          <a:custGeom>
            <a:avLst/>
            <a:gdLst/>
            <a:ahLst/>
            <a:cxnLst/>
            <a:rect l="l" t="t" r="r" b="b"/>
            <a:pathLst>
              <a:path w="233679" h="492125">
                <a:moveTo>
                  <a:pt x="233387" y="0"/>
                </a:moveTo>
                <a:lnTo>
                  <a:pt x="0" y="0"/>
                </a:lnTo>
                <a:lnTo>
                  <a:pt x="0" y="491667"/>
                </a:lnTo>
                <a:lnTo>
                  <a:pt x="233387" y="491667"/>
                </a:lnTo>
                <a:lnTo>
                  <a:pt x="23338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48071" y="2901695"/>
            <a:ext cx="233679" cy="2014220"/>
          </a:xfrm>
          <a:custGeom>
            <a:avLst/>
            <a:gdLst/>
            <a:ahLst/>
            <a:cxnLst/>
            <a:rect l="l" t="t" r="r" b="b"/>
            <a:pathLst>
              <a:path w="233679" h="2014220">
                <a:moveTo>
                  <a:pt x="233172" y="0"/>
                </a:moveTo>
                <a:lnTo>
                  <a:pt x="0" y="0"/>
                </a:lnTo>
                <a:lnTo>
                  <a:pt x="0" y="2014220"/>
                </a:lnTo>
                <a:lnTo>
                  <a:pt x="233172" y="2014220"/>
                </a:lnTo>
                <a:lnTo>
                  <a:pt x="23317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9611" y="3314700"/>
            <a:ext cx="233679" cy="1601470"/>
          </a:xfrm>
          <a:custGeom>
            <a:avLst/>
            <a:gdLst/>
            <a:ahLst/>
            <a:cxnLst/>
            <a:rect l="l" t="t" r="r" b="b"/>
            <a:pathLst>
              <a:path w="233679" h="1601470">
                <a:moveTo>
                  <a:pt x="233172" y="0"/>
                </a:moveTo>
                <a:lnTo>
                  <a:pt x="0" y="0"/>
                </a:lnTo>
                <a:lnTo>
                  <a:pt x="0" y="1601216"/>
                </a:lnTo>
                <a:lnTo>
                  <a:pt x="233172" y="1601216"/>
                </a:lnTo>
                <a:lnTo>
                  <a:pt x="23317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88852" y="4556759"/>
            <a:ext cx="233679" cy="359410"/>
          </a:xfrm>
          <a:custGeom>
            <a:avLst/>
            <a:gdLst/>
            <a:ahLst/>
            <a:cxnLst/>
            <a:rect l="l" t="t" r="r" b="b"/>
            <a:pathLst>
              <a:path w="233679" h="359410">
                <a:moveTo>
                  <a:pt x="233172" y="0"/>
                </a:moveTo>
                <a:lnTo>
                  <a:pt x="0" y="0"/>
                </a:lnTo>
                <a:lnTo>
                  <a:pt x="0" y="359156"/>
                </a:lnTo>
                <a:lnTo>
                  <a:pt x="233172" y="359156"/>
                </a:lnTo>
                <a:lnTo>
                  <a:pt x="23317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1244" y="2673095"/>
            <a:ext cx="233679" cy="2242820"/>
          </a:xfrm>
          <a:custGeom>
            <a:avLst/>
            <a:gdLst/>
            <a:ahLst/>
            <a:cxnLst/>
            <a:rect l="l" t="t" r="r" b="b"/>
            <a:pathLst>
              <a:path w="233679" h="2242820">
                <a:moveTo>
                  <a:pt x="233171" y="0"/>
                </a:moveTo>
                <a:lnTo>
                  <a:pt x="0" y="0"/>
                </a:lnTo>
                <a:lnTo>
                  <a:pt x="0" y="2242820"/>
                </a:lnTo>
                <a:lnTo>
                  <a:pt x="233171" y="2242820"/>
                </a:lnTo>
                <a:lnTo>
                  <a:pt x="2331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2784" y="2971800"/>
            <a:ext cx="233679" cy="1944370"/>
          </a:xfrm>
          <a:custGeom>
            <a:avLst/>
            <a:gdLst/>
            <a:ahLst/>
            <a:cxnLst/>
            <a:rect l="l" t="t" r="r" b="b"/>
            <a:pathLst>
              <a:path w="233679" h="1944370">
                <a:moveTo>
                  <a:pt x="233171" y="0"/>
                </a:moveTo>
                <a:lnTo>
                  <a:pt x="0" y="0"/>
                </a:lnTo>
                <a:lnTo>
                  <a:pt x="0" y="1944116"/>
                </a:lnTo>
                <a:lnTo>
                  <a:pt x="233171" y="1944116"/>
                </a:lnTo>
                <a:lnTo>
                  <a:pt x="2331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4323" y="3339084"/>
            <a:ext cx="233679" cy="1577340"/>
          </a:xfrm>
          <a:custGeom>
            <a:avLst/>
            <a:gdLst/>
            <a:ahLst/>
            <a:cxnLst/>
            <a:rect l="l" t="t" r="r" b="b"/>
            <a:pathLst>
              <a:path w="233679" h="1577339">
                <a:moveTo>
                  <a:pt x="233172" y="0"/>
                </a:moveTo>
                <a:lnTo>
                  <a:pt x="0" y="0"/>
                </a:lnTo>
                <a:lnTo>
                  <a:pt x="0" y="1576832"/>
                </a:lnTo>
                <a:lnTo>
                  <a:pt x="233172" y="1576832"/>
                </a:lnTo>
                <a:lnTo>
                  <a:pt x="2331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55864" y="3531108"/>
            <a:ext cx="233679" cy="1384935"/>
          </a:xfrm>
          <a:custGeom>
            <a:avLst/>
            <a:gdLst/>
            <a:ahLst/>
            <a:cxnLst/>
            <a:rect l="l" t="t" r="r" b="b"/>
            <a:pathLst>
              <a:path w="233679" h="1384935">
                <a:moveTo>
                  <a:pt x="233171" y="0"/>
                </a:moveTo>
                <a:lnTo>
                  <a:pt x="0" y="0"/>
                </a:lnTo>
                <a:lnTo>
                  <a:pt x="0" y="1384808"/>
                </a:lnTo>
                <a:lnTo>
                  <a:pt x="233171" y="1384808"/>
                </a:lnTo>
                <a:lnTo>
                  <a:pt x="2331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47404" y="3849623"/>
            <a:ext cx="233679" cy="1066800"/>
          </a:xfrm>
          <a:custGeom>
            <a:avLst/>
            <a:gdLst/>
            <a:ahLst/>
            <a:cxnLst/>
            <a:rect l="l" t="t" r="r" b="b"/>
            <a:pathLst>
              <a:path w="233679" h="1066800">
                <a:moveTo>
                  <a:pt x="233172" y="0"/>
                </a:moveTo>
                <a:lnTo>
                  <a:pt x="0" y="0"/>
                </a:lnTo>
                <a:lnTo>
                  <a:pt x="0" y="1066292"/>
                </a:lnTo>
                <a:lnTo>
                  <a:pt x="233172" y="1066292"/>
                </a:lnTo>
                <a:lnTo>
                  <a:pt x="2331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38943" y="4101084"/>
            <a:ext cx="233679" cy="815340"/>
          </a:xfrm>
          <a:custGeom>
            <a:avLst/>
            <a:gdLst/>
            <a:ahLst/>
            <a:cxnLst/>
            <a:rect l="l" t="t" r="r" b="b"/>
            <a:pathLst>
              <a:path w="233679" h="815339">
                <a:moveTo>
                  <a:pt x="233172" y="0"/>
                </a:moveTo>
                <a:lnTo>
                  <a:pt x="0" y="0"/>
                </a:lnTo>
                <a:lnTo>
                  <a:pt x="0" y="814832"/>
                </a:lnTo>
                <a:lnTo>
                  <a:pt x="233172" y="814832"/>
                </a:lnTo>
                <a:lnTo>
                  <a:pt x="2331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30483" y="4311396"/>
            <a:ext cx="233679" cy="604520"/>
          </a:xfrm>
          <a:custGeom>
            <a:avLst/>
            <a:gdLst/>
            <a:ahLst/>
            <a:cxnLst/>
            <a:rect l="l" t="t" r="r" b="b"/>
            <a:pathLst>
              <a:path w="233679" h="604520">
                <a:moveTo>
                  <a:pt x="233172" y="0"/>
                </a:moveTo>
                <a:lnTo>
                  <a:pt x="0" y="0"/>
                </a:lnTo>
                <a:lnTo>
                  <a:pt x="0" y="604519"/>
                </a:lnTo>
                <a:lnTo>
                  <a:pt x="233172" y="604519"/>
                </a:lnTo>
                <a:lnTo>
                  <a:pt x="2331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22023" y="4707635"/>
            <a:ext cx="233679" cy="208279"/>
          </a:xfrm>
          <a:custGeom>
            <a:avLst/>
            <a:gdLst/>
            <a:ahLst/>
            <a:cxnLst/>
            <a:rect l="l" t="t" r="r" b="b"/>
            <a:pathLst>
              <a:path w="233679" h="208279">
                <a:moveTo>
                  <a:pt x="233172" y="0"/>
                </a:moveTo>
                <a:lnTo>
                  <a:pt x="0" y="0"/>
                </a:lnTo>
                <a:lnTo>
                  <a:pt x="0" y="208280"/>
                </a:lnTo>
                <a:lnTo>
                  <a:pt x="233172" y="208280"/>
                </a:lnTo>
                <a:lnTo>
                  <a:pt x="2331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4597272" y="2300604"/>
            <a:ext cx="7470140" cy="2677795"/>
            <a:chOff x="4597272" y="2300604"/>
            <a:chExt cx="7470140" cy="2677795"/>
          </a:xfrm>
        </p:grpSpPr>
        <p:sp>
          <p:nvSpPr>
            <p:cNvPr id="31" name="object 31"/>
            <p:cNvSpPr/>
            <p:nvPr/>
          </p:nvSpPr>
          <p:spPr>
            <a:xfrm>
              <a:off x="4899405" y="2385186"/>
              <a:ext cx="35560" cy="2531110"/>
            </a:xfrm>
            <a:custGeom>
              <a:avLst/>
              <a:gdLst/>
              <a:ahLst/>
              <a:cxnLst/>
              <a:rect l="l" t="t" r="r" b="b"/>
              <a:pathLst>
                <a:path w="35560" h="2531110">
                  <a:moveTo>
                    <a:pt x="35560" y="2530729"/>
                  </a:moveTo>
                  <a:lnTo>
                    <a:pt x="35560" y="0"/>
                  </a:lnTo>
                </a:path>
                <a:path w="35560" h="2531110">
                  <a:moveTo>
                    <a:pt x="0" y="2530729"/>
                  </a:moveTo>
                  <a:lnTo>
                    <a:pt x="35560" y="2530729"/>
                  </a:lnTo>
                </a:path>
                <a:path w="35560" h="2531110">
                  <a:moveTo>
                    <a:pt x="0" y="2278253"/>
                  </a:moveTo>
                  <a:lnTo>
                    <a:pt x="35560" y="2278253"/>
                  </a:lnTo>
                </a:path>
                <a:path w="35560" h="2531110">
                  <a:moveTo>
                    <a:pt x="0" y="2025269"/>
                  </a:moveTo>
                  <a:lnTo>
                    <a:pt x="35560" y="2025269"/>
                  </a:lnTo>
                </a:path>
                <a:path w="35560" h="2531110">
                  <a:moveTo>
                    <a:pt x="0" y="1770761"/>
                  </a:moveTo>
                  <a:lnTo>
                    <a:pt x="35560" y="1770761"/>
                  </a:lnTo>
                </a:path>
                <a:path w="35560" h="2531110">
                  <a:moveTo>
                    <a:pt x="0" y="1517777"/>
                  </a:moveTo>
                  <a:lnTo>
                    <a:pt x="35560" y="1517777"/>
                  </a:lnTo>
                </a:path>
                <a:path w="35560" h="2531110">
                  <a:moveTo>
                    <a:pt x="0" y="1264793"/>
                  </a:moveTo>
                  <a:lnTo>
                    <a:pt x="35560" y="1264793"/>
                  </a:lnTo>
                </a:path>
                <a:path w="35560" h="2531110">
                  <a:moveTo>
                    <a:pt x="0" y="1011809"/>
                  </a:moveTo>
                  <a:lnTo>
                    <a:pt x="35560" y="1011809"/>
                  </a:lnTo>
                </a:path>
                <a:path w="35560" h="2531110">
                  <a:moveTo>
                    <a:pt x="0" y="758825"/>
                  </a:moveTo>
                  <a:lnTo>
                    <a:pt x="35560" y="758825"/>
                  </a:lnTo>
                </a:path>
                <a:path w="35560" h="2531110">
                  <a:moveTo>
                    <a:pt x="0" y="505840"/>
                  </a:moveTo>
                  <a:lnTo>
                    <a:pt x="35560" y="505840"/>
                  </a:lnTo>
                </a:path>
                <a:path w="35560" h="2531110">
                  <a:moveTo>
                    <a:pt x="0" y="252857"/>
                  </a:moveTo>
                  <a:lnTo>
                    <a:pt x="35560" y="252857"/>
                  </a:lnTo>
                </a:path>
                <a:path w="35560" h="253111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34965" y="4915915"/>
              <a:ext cx="7132320" cy="0"/>
            </a:xfrm>
            <a:custGeom>
              <a:avLst/>
              <a:gdLst/>
              <a:ahLst/>
              <a:cxnLst/>
              <a:rect l="l" t="t" r="r" b="b"/>
              <a:pathLst>
                <a:path w="7132320">
                  <a:moveTo>
                    <a:pt x="0" y="0"/>
                  </a:moveTo>
                  <a:lnTo>
                    <a:pt x="71323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72709" y="2626486"/>
              <a:ext cx="274320" cy="2179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4917" y="3040379"/>
              <a:ext cx="244601" cy="2179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66457" y="3219322"/>
              <a:ext cx="245059" cy="2179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53807" y="3502786"/>
              <a:ext cx="256031" cy="21793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45346" y="3779773"/>
              <a:ext cx="256031" cy="2179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3236" y="4007865"/>
              <a:ext cx="240029" cy="2179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48492" y="4149547"/>
              <a:ext cx="198881" cy="2182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35460" y="4282439"/>
              <a:ext cx="210311" cy="2179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3501" y="2398775"/>
              <a:ext cx="254203" cy="2179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17614" y="2697479"/>
              <a:ext cx="214884" cy="2179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00010" y="3065652"/>
              <a:ext cx="242316" cy="2179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91804" y="3257422"/>
              <a:ext cx="242316" cy="2179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80296" y="3576192"/>
              <a:ext cx="253746" cy="2179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6408" y="3826763"/>
              <a:ext cx="240029" cy="21793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63757" y="4037329"/>
              <a:ext cx="253746" cy="21793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96445" y="4433315"/>
              <a:ext cx="173735" cy="21793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94554" y="4831714"/>
              <a:ext cx="198882" cy="1463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61280" y="4578730"/>
              <a:ext cx="221894" cy="1463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41849" y="4325365"/>
              <a:ext cx="247903" cy="1463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40579" y="4072381"/>
              <a:ext cx="249936" cy="1463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35118" y="3819093"/>
              <a:ext cx="256032" cy="14660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40579" y="3566159"/>
              <a:ext cx="249936" cy="1463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39309" y="3313175"/>
              <a:ext cx="249936" cy="1463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46421" y="3059937"/>
              <a:ext cx="241808" cy="1463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36261" y="2806953"/>
              <a:ext cx="254000" cy="1463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39309" y="2553588"/>
              <a:ext cx="249936" cy="1463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97272" y="2300604"/>
              <a:ext cx="287654" cy="146303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5094478" y="5034026"/>
            <a:ext cx="638810" cy="471170"/>
            <a:chOff x="5094478" y="5034026"/>
            <a:chExt cx="638810" cy="471170"/>
          </a:xfrm>
        </p:grpSpPr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94478" y="5034026"/>
              <a:ext cx="638721" cy="23469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98110" y="5269687"/>
              <a:ext cx="428498" cy="235000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5874765" y="5034026"/>
            <a:ext cx="1781175" cy="707390"/>
            <a:chOff x="5874765" y="5034026"/>
            <a:chExt cx="1781175" cy="707390"/>
          </a:xfrm>
        </p:grpSpPr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4765" y="5034026"/>
              <a:ext cx="863472" cy="23469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89649" y="5269687"/>
              <a:ext cx="428498" cy="23500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48906" y="5034026"/>
              <a:ext cx="901776" cy="2346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38492" y="5269687"/>
              <a:ext cx="917448" cy="2350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925944" y="5506212"/>
              <a:ext cx="538352" cy="234696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7744332" y="5034026"/>
            <a:ext cx="693420" cy="471170"/>
            <a:chOff x="7744332" y="5034026"/>
            <a:chExt cx="693420" cy="471170"/>
          </a:xfrm>
        </p:grpSpPr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779765" y="5034026"/>
              <a:ext cx="622363" cy="23469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44332" y="5269687"/>
              <a:ext cx="692911" cy="23500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8553322" y="5034026"/>
            <a:ext cx="855980" cy="707390"/>
            <a:chOff x="8553322" y="5034026"/>
            <a:chExt cx="855980" cy="707390"/>
          </a:xfrm>
        </p:grpSpPr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92057" y="5034026"/>
              <a:ext cx="771017" cy="23469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553322" y="5269687"/>
              <a:ext cx="855548" cy="2350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772143" y="5506212"/>
              <a:ext cx="422452" cy="23469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9437878" y="5034026"/>
            <a:ext cx="865505" cy="471170"/>
            <a:chOff x="9437878" y="5034026"/>
            <a:chExt cx="865505" cy="471170"/>
          </a:xfrm>
        </p:grpSpPr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75546" y="5034026"/>
              <a:ext cx="594931" cy="2346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437878" y="5269687"/>
              <a:ext cx="864933" cy="235000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10448797" y="5034026"/>
            <a:ext cx="595630" cy="471170"/>
            <a:chOff x="10448797" y="5034026"/>
            <a:chExt cx="595630" cy="471170"/>
          </a:xfrm>
        </p:grpSpPr>
        <p:pic>
          <p:nvPicPr>
            <p:cNvPr id="80" name="object 8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448797" y="5034026"/>
              <a:ext cx="595274" cy="2346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464037" y="5269687"/>
              <a:ext cx="569887" cy="235000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11356213" y="5034026"/>
            <a:ext cx="609600" cy="471170"/>
            <a:chOff x="11356213" y="5034026"/>
            <a:chExt cx="609600" cy="471170"/>
          </a:xfrm>
        </p:grpSpPr>
        <p:pic>
          <p:nvPicPr>
            <p:cNvPr id="83" name="object 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356213" y="5034026"/>
              <a:ext cx="609600" cy="23469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448923" y="5269687"/>
              <a:ext cx="417334" cy="235000"/>
            </a:xfrm>
            <a:prstGeom prst="rect">
              <a:avLst/>
            </a:prstGeom>
          </p:spPr>
        </p:pic>
      </p:grpSp>
      <p:sp>
        <p:nvSpPr>
          <p:cNvPr id="85" name="object 85"/>
          <p:cNvSpPr/>
          <p:nvPr/>
        </p:nvSpPr>
        <p:spPr>
          <a:xfrm>
            <a:off x="7356602" y="5862994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499604" y="5788152"/>
            <a:ext cx="951953" cy="217931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8568817" y="5862994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711818" y="5788152"/>
            <a:ext cx="702741" cy="217931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356861" y="1593214"/>
            <a:ext cx="0" cy="4269105"/>
          </a:xfrm>
          <a:custGeom>
            <a:avLst/>
            <a:gdLst/>
            <a:ahLst/>
            <a:cxnLst/>
            <a:rect l="l" t="t" r="r" b="b"/>
            <a:pathLst>
              <a:path h="4269105">
                <a:moveTo>
                  <a:pt x="0" y="0"/>
                </a:moveTo>
                <a:lnTo>
                  <a:pt x="0" y="4268812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4633595" y="1608480"/>
            <a:ext cx="7447915" cy="448945"/>
            <a:chOff x="4633595" y="1608480"/>
            <a:chExt cx="7447915" cy="448945"/>
          </a:xfrm>
        </p:grpSpPr>
        <p:sp>
          <p:nvSpPr>
            <p:cNvPr id="91" name="object 91"/>
            <p:cNvSpPr/>
            <p:nvPr/>
          </p:nvSpPr>
          <p:spPr>
            <a:xfrm>
              <a:off x="4633595" y="1608480"/>
              <a:ext cx="7447915" cy="448945"/>
            </a:xfrm>
            <a:custGeom>
              <a:avLst/>
              <a:gdLst/>
              <a:ahLst/>
              <a:cxnLst/>
              <a:rect l="l" t="t" r="r" b="b"/>
              <a:pathLst>
                <a:path w="7447915" h="448944">
                  <a:moveTo>
                    <a:pt x="7447660" y="0"/>
                  </a:moveTo>
                  <a:lnTo>
                    <a:pt x="0" y="0"/>
                  </a:lnTo>
                  <a:lnTo>
                    <a:pt x="0" y="448919"/>
                  </a:lnTo>
                  <a:lnTo>
                    <a:pt x="7447660" y="448919"/>
                  </a:lnTo>
                  <a:lnTo>
                    <a:pt x="7447660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620512" y="1679448"/>
              <a:ext cx="137160" cy="28956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689092" y="1679448"/>
              <a:ext cx="5492623" cy="289560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110633" y="1565147"/>
            <a:ext cx="4116070" cy="533400"/>
            <a:chOff x="110633" y="1565147"/>
            <a:chExt cx="4116070" cy="533400"/>
          </a:xfrm>
        </p:grpSpPr>
        <p:sp>
          <p:nvSpPr>
            <p:cNvPr id="95" name="object 95"/>
            <p:cNvSpPr/>
            <p:nvPr/>
          </p:nvSpPr>
          <p:spPr>
            <a:xfrm>
              <a:off x="110633" y="1593138"/>
              <a:ext cx="4116070" cy="495300"/>
            </a:xfrm>
            <a:custGeom>
              <a:avLst/>
              <a:gdLst/>
              <a:ahLst/>
              <a:cxnLst/>
              <a:rect l="l" t="t" r="r" b="b"/>
              <a:pathLst>
                <a:path w="4116070" h="495300">
                  <a:moveTo>
                    <a:pt x="4115942" y="0"/>
                  </a:moveTo>
                  <a:lnTo>
                    <a:pt x="0" y="0"/>
                  </a:lnTo>
                  <a:lnTo>
                    <a:pt x="0" y="494741"/>
                  </a:lnTo>
                  <a:lnTo>
                    <a:pt x="4115942" y="494741"/>
                  </a:lnTo>
                  <a:lnTo>
                    <a:pt x="411594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4683" y="1565147"/>
              <a:ext cx="3895344" cy="28956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46631" y="1808987"/>
              <a:ext cx="1972183" cy="289560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995172" y="4315967"/>
            <a:ext cx="579120" cy="654685"/>
          </a:xfrm>
          <a:custGeom>
            <a:avLst/>
            <a:gdLst/>
            <a:ahLst/>
            <a:cxnLst/>
            <a:rect l="l" t="t" r="r" b="b"/>
            <a:pathLst>
              <a:path w="579119" h="654685">
                <a:moveTo>
                  <a:pt x="579119" y="0"/>
                </a:moveTo>
                <a:lnTo>
                  <a:pt x="0" y="0"/>
                </a:lnTo>
                <a:lnTo>
                  <a:pt x="0" y="654684"/>
                </a:lnTo>
                <a:lnTo>
                  <a:pt x="579119" y="654684"/>
                </a:lnTo>
                <a:lnTo>
                  <a:pt x="57911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28900" y="3788664"/>
            <a:ext cx="579120" cy="1182370"/>
          </a:xfrm>
          <a:custGeom>
            <a:avLst/>
            <a:gdLst/>
            <a:ahLst/>
            <a:cxnLst/>
            <a:rect l="l" t="t" r="r" b="b"/>
            <a:pathLst>
              <a:path w="579119" h="1182370">
                <a:moveTo>
                  <a:pt x="579119" y="0"/>
                </a:moveTo>
                <a:lnTo>
                  <a:pt x="0" y="0"/>
                </a:lnTo>
                <a:lnTo>
                  <a:pt x="0" y="1181989"/>
                </a:lnTo>
                <a:lnTo>
                  <a:pt x="579119" y="1181989"/>
                </a:lnTo>
                <a:lnTo>
                  <a:pt x="57911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95172" y="2860294"/>
            <a:ext cx="579120" cy="1456055"/>
          </a:xfrm>
          <a:custGeom>
            <a:avLst/>
            <a:gdLst/>
            <a:ahLst/>
            <a:cxnLst/>
            <a:rect l="l" t="t" r="r" b="b"/>
            <a:pathLst>
              <a:path w="579119" h="1456054">
                <a:moveTo>
                  <a:pt x="579119" y="0"/>
                </a:moveTo>
                <a:lnTo>
                  <a:pt x="0" y="0"/>
                </a:lnTo>
                <a:lnTo>
                  <a:pt x="0" y="1455673"/>
                </a:lnTo>
                <a:lnTo>
                  <a:pt x="579119" y="1455673"/>
                </a:lnTo>
                <a:lnTo>
                  <a:pt x="5791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28900" y="2860294"/>
            <a:ext cx="579120" cy="928369"/>
          </a:xfrm>
          <a:custGeom>
            <a:avLst/>
            <a:gdLst/>
            <a:ahLst/>
            <a:cxnLst/>
            <a:rect l="l" t="t" r="r" b="b"/>
            <a:pathLst>
              <a:path w="579119" h="928370">
                <a:moveTo>
                  <a:pt x="579119" y="0"/>
                </a:moveTo>
                <a:lnTo>
                  <a:pt x="0" y="0"/>
                </a:lnTo>
                <a:lnTo>
                  <a:pt x="0" y="928369"/>
                </a:lnTo>
                <a:lnTo>
                  <a:pt x="579119" y="928369"/>
                </a:lnTo>
                <a:lnTo>
                  <a:pt x="5791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129844" y="2775839"/>
            <a:ext cx="3604895" cy="2257425"/>
            <a:chOff x="129844" y="2775839"/>
            <a:chExt cx="3604895" cy="2257425"/>
          </a:xfrm>
        </p:grpSpPr>
        <p:sp>
          <p:nvSpPr>
            <p:cNvPr id="103" name="object 103"/>
            <p:cNvSpPr/>
            <p:nvPr/>
          </p:nvSpPr>
          <p:spPr>
            <a:xfrm>
              <a:off x="432447" y="2860294"/>
              <a:ext cx="35560" cy="2110740"/>
            </a:xfrm>
            <a:custGeom>
              <a:avLst/>
              <a:gdLst/>
              <a:ahLst/>
              <a:cxnLst/>
              <a:rect l="l" t="t" r="r" b="b"/>
              <a:pathLst>
                <a:path w="35559" h="2110740">
                  <a:moveTo>
                    <a:pt x="35559" y="2110358"/>
                  </a:moveTo>
                  <a:lnTo>
                    <a:pt x="35559" y="0"/>
                  </a:lnTo>
                </a:path>
                <a:path w="35559" h="2110740">
                  <a:moveTo>
                    <a:pt x="0" y="2110358"/>
                  </a:moveTo>
                  <a:lnTo>
                    <a:pt x="35559" y="2110358"/>
                  </a:lnTo>
                </a:path>
                <a:path w="35559" h="2110740">
                  <a:moveTo>
                    <a:pt x="0" y="1899157"/>
                  </a:moveTo>
                  <a:lnTo>
                    <a:pt x="35559" y="1899157"/>
                  </a:lnTo>
                </a:path>
                <a:path w="35559" h="2110740">
                  <a:moveTo>
                    <a:pt x="0" y="1688845"/>
                  </a:moveTo>
                  <a:lnTo>
                    <a:pt x="35559" y="1688845"/>
                  </a:lnTo>
                </a:path>
                <a:path w="35559" h="2110740">
                  <a:moveTo>
                    <a:pt x="0" y="1477009"/>
                  </a:moveTo>
                  <a:lnTo>
                    <a:pt x="35559" y="1477009"/>
                  </a:lnTo>
                </a:path>
                <a:path w="35559" h="2110740">
                  <a:moveTo>
                    <a:pt x="0" y="1266697"/>
                  </a:moveTo>
                  <a:lnTo>
                    <a:pt x="35559" y="1266697"/>
                  </a:lnTo>
                </a:path>
                <a:path w="35559" h="2110740">
                  <a:moveTo>
                    <a:pt x="0" y="1054861"/>
                  </a:moveTo>
                  <a:lnTo>
                    <a:pt x="35559" y="1054861"/>
                  </a:lnTo>
                </a:path>
                <a:path w="35559" h="2110740">
                  <a:moveTo>
                    <a:pt x="0" y="844549"/>
                  </a:moveTo>
                  <a:lnTo>
                    <a:pt x="35559" y="844549"/>
                  </a:lnTo>
                </a:path>
                <a:path w="35559" h="2110740">
                  <a:moveTo>
                    <a:pt x="0" y="632713"/>
                  </a:moveTo>
                  <a:lnTo>
                    <a:pt x="35559" y="632713"/>
                  </a:lnTo>
                </a:path>
                <a:path w="35559" h="2110740">
                  <a:moveTo>
                    <a:pt x="0" y="422401"/>
                  </a:moveTo>
                  <a:lnTo>
                    <a:pt x="35559" y="422401"/>
                  </a:lnTo>
                </a:path>
                <a:path w="35559" h="2110740">
                  <a:moveTo>
                    <a:pt x="0" y="210565"/>
                  </a:moveTo>
                  <a:lnTo>
                    <a:pt x="35559" y="210565"/>
                  </a:lnTo>
                </a:path>
                <a:path w="35559" h="2110740">
                  <a:moveTo>
                    <a:pt x="0" y="0"/>
                  </a:moveTo>
                  <a:lnTo>
                    <a:pt x="3555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8007" y="4970653"/>
              <a:ext cx="3266440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6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07922" y="4517390"/>
              <a:ext cx="228600" cy="25450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21558" y="4253484"/>
              <a:ext cx="288036" cy="25450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01826" y="3480562"/>
              <a:ext cx="246887" cy="21793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827654" y="3216529"/>
              <a:ext cx="269748" cy="21793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7076" y="4886579"/>
              <a:ext cx="198882" cy="14630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93852" y="4675327"/>
              <a:ext cx="221488" cy="14660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4345" y="4464431"/>
              <a:ext cx="247903" cy="14630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3126" y="4253179"/>
              <a:ext cx="249936" cy="14660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7640" y="4042283"/>
              <a:ext cx="256032" cy="1463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72821" y="3831031"/>
              <a:ext cx="249935" cy="14660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1907" y="3620135"/>
              <a:ext cx="249936" cy="1463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78917" y="3408883"/>
              <a:ext cx="241808" cy="14660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8859" y="3197987"/>
              <a:ext cx="254000" cy="14630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1907" y="2986786"/>
              <a:ext cx="249936" cy="1463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9844" y="2775839"/>
              <a:ext cx="287654" cy="146303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636117" y="5096255"/>
            <a:ext cx="1369314" cy="254507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544445" y="5096255"/>
            <a:ext cx="821435" cy="254507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3813175" y="406560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object 12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955669" y="3990466"/>
            <a:ext cx="285750" cy="217931"/>
          </a:xfrm>
          <a:prstGeom prst="rect">
            <a:avLst/>
          </a:prstGeom>
        </p:spPr>
      </p:pic>
      <p:sp>
        <p:nvSpPr>
          <p:cNvPr id="124" name="object 124"/>
          <p:cNvSpPr/>
          <p:nvPr/>
        </p:nvSpPr>
        <p:spPr>
          <a:xfrm>
            <a:off x="3813175" y="435706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7839" y="0"/>
                </a:moveTo>
                <a:lnTo>
                  <a:pt x="0" y="0"/>
                </a:lnTo>
                <a:lnTo>
                  <a:pt x="0" y="97839"/>
                </a:lnTo>
                <a:lnTo>
                  <a:pt x="97839" y="97839"/>
                </a:lnTo>
                <a:lnTo>
                  <a:pt x="9783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5" name="object 12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955669" y="4281804"/>
            <a:ext cx="278384" cy="2179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298" y="3284550"/>
            <a:ext cx="4930013" cy="6541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0"/>
            <a:ext cx="1570990" cy="738505"/>
          </a:xfrm>
          <a:custGeom>
            <a:avLst/>
            <a:gdLst/>
            <a:ahLst/>
            <a:cxnLst/>
            <a:rect l="l" t="t" r="r" b="b"/>
            <a:pathLst>
              <a:path w="1570990" h="738505">
                <a:moveTo>
                  <a:pt x="1570406" y="0"/>
                </a:moveTo>
                <a:lnTo>
                  <a:pt x="0" y="0"/>
                </a:lnTo>
                <a:lnTo>
                  <a:pt x="0" y="738454"/>
                </a:lnTo>
                <a:lnTo>
                  <a:pt x="5047" y="738454"/>
                </a:lnTo>
                <a:lnTo>
                  <a:pt x="15704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517898" y="5708469"/>
            <a:ext cx="2674620" cy="1149985"/>
            <a:chOff x="9517898" y="5708469"/>
            <a:chExt cx="2674620" cy="1149985"/>
          </a:xfrm>
        </p:grpSpPr>
        <p:sp>
          <p:nvSpPr>
            <p:cNvPr id="6" name="object 6"/>
            <p:cNvSpPr/>
            <p:nvPr/>
          </p:nvSpPr>
          <p:spPr>
            <a:xfrm>
              <a:off x="9517898" y="5708469"/>
              <a:ext cx="2674620" cy="1149985"/>
            </a:xfrm>
            <a:custGeom>
              <a:avLst/>
              <a:gdLst/>
              <a:ahLst/>
              <a:cxnLst/>
              <a:rect l="l" t="t" r="r" b="b"/>
              <a:pathLst>
                <a:path w="2674620" h="1149984">
                  <a:moveTo>
                    <a:pt x="2674100" y="0"/>
                  </a:moveTo>
                  <a:lnTo>
                    <a:pt x="2613339" y="0"/>
                  </a:lnTo>
                  <a:lnTo>
                    <a:pt x="214279" y="1047858"/>
                  </a:lnTo>
                  <a:lnTo>
                    <a:pt x="0" y="1149527"/>
                  </a:lnTo>
                  <a:lnTo>
                    <a:pt x="2674100" y="1149527"/>
                  </a:lnTo>
                  <a:lnTo>
                    <a:pt x="26741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8717" y="6366395"/>
              <a:ext cx="895692" cy="289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212" y="6426"/>
            <a:ext cx="11542395" cy="1148715"/>
            <a:chOff x="172212" y="6426"/>
            <a:chExt cx="11542395" cy="114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12" y="6426"/>
              <a:ext cx="11542268" cy="654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2" y="500760"/>
              <a:ext cx="3689096" cy="6537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29523" y="1436128"/>
            <a:ext cx="10129520" cy="4599940"/>
            <a:chOff x="2029523" y="1436128"/>
            <a:chExt cx="10129520" cy="4599940"/>
          </a:xfrm>
        </p:grpSpPr>
        <p:sp>
          <p:nvSpPr>
            <p:cNvPr id="6" name="object 6"/>
            <p:cNvSpPr/>
            <p:nvPr/>
          </p:nvSpPr>
          <p:spPr>
            <a:xfrm>
              <a:off x="2034285" y="1440891"/>
              <a:ext cx="10119995" cy="4590415"/>
            </a:xfrm>
            <a:custGeom>
              <a:avLst/>
              <a:gdLst/>
              <a:ahLst/>
              <a:cxnLst/>
              <a:rect l="l" t="t" r="r" b="b"/>
              <a:pathLst>
                <a:path w="10119995" h="4590415">
                  <a:moveTo>
                    <a:pt x="0" y="4590033"/>
                  </a:moveTo>
                  <a:lnTo>
                    <a:pt x="10119994" y="4590033"/>
                  </a:lnTo>
                  <a:lnTo>
                    <a:pt x="10119994" y="0"/>
                  </a:lnTo>
                  <a:lnTo>
                    <a:pt x="0" y="0"/>
                  </a:lnTo>
                  <a:lnTo>
                    <a:pt x="0" y="4590033"/>
                  </a:lnTo>
                  <a:close/>
                </a:path>
              </a:pathLst>
            </a:custGeom>
            <a:ln w="9525">
              <a:solidFill>
                <a:srgbClr val="2B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1553591"/>
              <a:ext cx="50292" cy="57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2491" y="1438021"/>
              <a:ext cx="8298180" cy="234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44885" y="1438021"/>
              <a:ext cx="264159" cy="234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43005" y="1438021"/>
              <a:ext cx="527735" cy="234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1789811"/>
              <a:ext cx="50292" cy="57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2491" y="1674241"/>
              <a:ext cx="8510143" cy="2346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55197" y="1674241"/>
              <a:ext cx="245872" cy="2346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39602" y="1674241"/>
              <a:ext cx="1065466" cy="2346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2491" y="1872361"/>
              <a:ext cx="3076067" cy="2346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2224151"/>
              <a:ext cx="50292" cy="579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2491" y="2108276"/>
              <a:ext cx="8158353" cy="235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06202" y="2108276"/>
              <a:ext cx="438911" cy="235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35385" y="2108276"/>
              <a:ext cx="262127" cy="235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2460371"/>
              <a:ext cx="50292" cy="579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2491" y="2345182"/>
              <a:ext cx="8384285" cy="2346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30229" y="2345182"/>
              <a:ext cx="331216" cy="2346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6742" y="2345182"/>
              <a:ext cx="1050391" cy="2346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12491" y="2543302"/>
              <a:ext cx="891514" cy="2346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2894711"/>
              <a:ext cx="50292" cy="579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12491" y="2779522"/>
              <a:ext cx="7184898" cy="2346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3130931"/>
              <a:ext cx="50292" cy="579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12491" y="3015741"/>
              <a:ext cx="8035544" cy="2346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84281" y="3015741"/>
              <a:ext cx="223520" cy="23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51921" y="3015741"/>
              <a:ext cx="1219200" cy="2346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12491" y="3213862"/>
              <a:ext cx="8325866" cy="2346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72317" y="3213862"/>
              <a:ext cx="201168" cy="2346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23193" y="3213862"/>
              <a:ext cx="1132497" cy="2346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12491" y="3411981"/>
              <a:ext cx="5686044" cy="2346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3763390"/>
              <a:ext cx="50292" cy="579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12491" y="3647897"/>
              <a:ext cx="8152257" cy="2350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500105" y="3647897"/>
              <a:ext cx="221488" cy="2350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66221" y="3647897"/>
              <a:ext cx="1456308" cy="2350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12491" y="3846575"/>
              <a:ext cx="7595870" cy="23469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4197731"/>
              <a:ext cx="50292" cy="579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12491" y="4082796"/>
              <a:ext cx="8189086" cy="2346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536681" y="4082796"/>
              <a:ext cx="233679" cy="23469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11942" y="4082796"/>
              <a:ext cx="1292986" cy="2346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12491" y="4280915"/>
              <a:ext cx="6996049" cy="23469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4632071"/>
              <a:ext cx="50292" cy="579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12491" y="4517136"/>
              <a:ext cx="4148835" cy="23469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4868290"/>
              <a:ext cx="50292" cy="579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12491" y="4753356"/>
              <a:ext cx="4553331" cy="2346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04354" y="4753356"/>
              <a:ext cx="137159" cy="2346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72934" y="4753356"/>
              <a:ext cx="4877587" cy="23469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12491" y="4951476"/>
              <a:ext cx="7906511" cy="23469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256266" y="4951476"/>
              <a:ext cx="231648" cy="23469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430002" y="4951476"/>
              <a:ext cx="1347343" cy="23469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12491" y="5149595"/>
              <a:ext cx="921257" cy="23469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725" y="5500751"/>
              <a:ext cx="50292" cy="579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12491" y="5385511"/>
              <a:ext cx="8061579" cy="2350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410190" y="5385511"/>
              <a:ext cx="256031" cy="2350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02214" y="5385511"/>
              <a:ext cx="1011123" cy="23500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12491" y="5584240"/>
              <a:ext cx="8406892" cy="23469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756138" y="5584240"/>
              <a:ext cx="1256372" cy="23469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12491" y="5782360"/>
              <a:ext cx="3790569" cy="234696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60270" y="2692742"/>
            <a:ext cx="1922780" cy="736600"/>
            <a:chOff x="60270" y="2692742"/>
            <a:chExt cx="1922780" cy="736600"/>
          </a:xfrm>
        </p:grpSpPr>
        <p:sp>
          <p:nvSpPr>
            <p:cNvPr id="63" name="object 63"/>
            <p:cNvSpPr/>
            <p:nvPr/>
          </p:nvSpPr>
          <p:spPr>
            <a:xfrm>
              <a:off x="60270" y="2692742"/>
              <a:ext cx="1922780" cy="736600"/>
            </a:xfrm>
            <a:custGeom>
              <a:avLst/>
              <a:gdLst/>
              <a:ahLst/>
              <a:cxnLst/>
              <a:rect l="l" t="t" r="r" b="b"/>
              <a:pathLst>
                <a:path w="1922780" h="736600">
                  <a:moveTo>
                    <a:pt x="1922652" y="0"/>
                  </a:moveTo>
                  <a:lnTo>
                    <a:pt x="0" y="0"/>
                  </a:lnTo>
                  <a:lnTo>
                    <a:pt x="0" y="736257"/>
                  </a:lnTo>
                  <a:lnTo>
                    <a:pt x="1922652" y="736257"/>
                  </a:lnTo>
                  <a:lnTo>
                    <a:pt x="192265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85292" y="2736849"/>
              <a:ext cx="1574673" cy="23469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5292" y="2934969"/>
              <a:ext cx="1521840" cy="23469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5292" y="3132785"/>
              <a:ext cx="278384" cy="2350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4080" y="3132785"/>
              <a:ext cx="246888" cy="23500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80816" y="3511803"/>
            <a:ext cx="1922780" cy="1560830"/>
            <a:chOff x="80816" y="3511803"/>
            <a:chExt cx="1922780" cy="1560830"/>
          </a:xfrm>
        </p:grpSpPr>
        <p:sp>
          <p:nvSpPr>
            <p:cNvPr id="69" name="object 69"/>
            <p:cNvSpPr/>
            <p:nvPr/>
          </p:nvSpPr>
          <p:spPr>
            <a:xfrm>
              <a:off x="80816" y="3511803"/>
              <a:ext cx="1922780" cy="1560830"/>
            </a:xfrm>
            <a:custGeom>
              <a:avLst/>
              <a:gdLst/>
              <a:ahLst/>
              <a:cxnLst/>
              <a:rect l="l" t="t" r="r" b="b"/>
              <a:pathLst>
                <a:path w="1922780" h="1560829">
                  <a:moveTo>
                    <a:pt x="1922652" y="0"/>
                  </a:moveTo>
                  <a:lnTo>
                    <a:pt x="0" y="0"/>
                  </a:lnTo>
                  <a:lnTo>
                    <a:pt x="0" y="1560322"/>
                  </a:lnTo>
                  <a:lnTo>
                    <a:pt x="1922652" y="1560322"/>
                  </a:lnTo>
                  <a:lnTo>
                    <a:pt x="192265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8587" y="3622293"/>
              <a:ext cx="1569720" cy="25450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78587" y="3835653"/>
              <a:ext cx="1386966" cy="2545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8587" y="4049013"/>
              <a:ext cx="1635125" cy="2545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78587" y="4262373"/>
              <a:ext cx="1491614" cy="25450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8587" y="4475429"/>
              <a:ext cx="1484249" cy="25481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78587" y="4689347"/>
              <a:ext cx="1459738" cy="254507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1078718" y="6366395"/>
            <a:ext cx="895692" cy="289166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362102" y="6364223"/>
            <a:ext cx="3651885" cy="255270"/>
            <a:chOff x="362102" y="6364223"/>
            <a:chExt cx="3651885" cy="255270"/>
          </a:xfrm>
        </p:grpSpPr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62102" y="6364223"/>
              <a:ext cx="281178" cy="2548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89178" y="6364223"/>
              <a:ext cx="3424809" cy="254812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80816" y="1440853"/>
            <a:ext cx="1902460" cy="1169035"/>
            <a:chOff x="80816" y="1440853"/>
            <a:chExt cx="1902460" cy="1169035"/>
          </a:xfrm>
        </p:grpSpPr>
        <p:sp>
          <p:nvSpPr>
            <p:cNvPr id="82" name="object 82"/>
            <p:cNvSpPr/>
            <p:nvPr/>
          </p:nvSpPr>
          <p:spPr>
            <a:xfrm>
              <a:off x="80816" y="1440853"/>
              <a:ext cx="1902460" cy="1169035"/>
            </a:xfrm>
            <a:custGeom>
              <a:avLst/>
              <a:gdLst/>
              <a:ahLst/>
              <a:cxnLst/>
              <a:rect l="l" t="t" r="r" b="b"/>
              <a:pathLst>
                <a:path w="1902460" h="1169035">
                  <a:moveTo>
                    <a:pt x="1902079" y="0"/>
                  </a:moveTo>
                  <a:lnTo>
                    <a:pt x="0" y="0"/>
                  </a:lnTo>
                  <a:lnTo>
                    <a:pt x="0" y="1168996"/>
                  </a:lnTo>
                  <a:lnTo>
                    <a:pt x="1902079" y="1168996"/>
                  </a:lnTo>
                  <a:lnTo>
                    <a:pt x="190207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37134" y="1502918"/>
              <a:ext cx="1695450" cy="23469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81330" y="1701038"/>
              <a:ext cx="1606042" cy="23469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25526" y="1899158"/>
              <a:ext cx="1515237" cy="23469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48386" y="2096973"/>
              <a:ext cx="1470405" cy="2350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6570" y="2295779"/>
              <a:ext cx="1535938" cy="23469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80816" y="5122417"/>
            <a:ext cx="1922780" cy="894080"/>
            <a:chOff x="80816" y="5122417"/>
            <a:chExt cx="1922780" cy="894080"/>
          </a:xfrm>
        </p:grpSpPr>
        <p:sp>
          <p:nvSpPr>
            <p:cNvPr id="89" name="object 89"/>
            <p:cNvSpPr/>
            <p:nvPr/>
          </p:nvSpPr>
          <p:spPr>
            <a:xfrm>
              <a:off x="80816" y="5122417"/>
              <a:ext cx="1922780" cy="894080"/>
            </a:xfrm>
            <a:custGeom>
              <a:avLst/>
              <a:gdLst/>
              <a:ahLst/>
              <a:cxnLst/>
              <a:rect l="l" t="t" r="r" b="b"/>
              <a:pathLst>
                <a:path w="1922780" h="894079">
                  <a:moveTo>
                    <a:pt x="1922652" y="0"/>
                  </a:moveTo>
                  <a:lnTo>
                    <a:pt x="0" y="0"/>
                  </a:lnTo>
                  <a:lnTo>
                    <a:pt x="0" y="893546"/>
                  </a:lnTo>
                  <a:lnTo>
                    <a:pt x="1922652" y="893546"/>
                  </a:lnTo>
                  <a:lnTo>
                    <a:pt x="192265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3651" y="5245607"/>
              <a:ext cx="1660779" cy="23469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3651" y="5443727"/>
              <a:ext cx="1203426" cy="23469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96238" y="5443727"/>
              <a:ext cx="128015" cy="23469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63651" y="5641543"/>
              <a:ext cx="719175" cy="23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0566" y="2149094"/>
            <a:ext cx="2973832" cy="6537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84036" y="3000375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42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69738" y="3185795"/>
            <a:ext cx="1804035" cy="681355"/>
            <a:chOff x="5269738" y="3185795"/>
            <a:chExt cx="1804035" cy="6813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6438" y="3185795"/>
              <a:ext cx="658367" cy="254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2134" y="3185795"/>
              <a:ext cx="648271" cy="254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9738" y="3399155"/>
              <a:ext cx="1803781" cy="254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306" y="3612515"/>
              <a:ext cx="1094943" cy="25450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6455" y="4723257"/>
            <a:ext cx="1402588" cy="1138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102" y="6364223"/>
            <a:ext cx="3569970" cy="255270"/>
            <a:chOff x="362102" y="6364223"/>
            <a:chExt cx="3569970" cy="255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102" y="6364223"/>
              <a:ext cx="210312" cy="254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82" y="6364223"/>
              <a:ext cx="3424809" cy="25481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188" y="66802"/>
            <a:ext cx="3512312" cy="6537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825" y="1863344"/>
            <a:ext cx="1799970" cy="17999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3473" y="1863344"/>
            <a:ext cx="1799971" cy="179997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3825" y="1382509"/>
            <a:ext cx="3810000" cy="372110"/>
            <a:chOff x="123825" y="1382509"/>
            <a:chExt cx="3810000" cy="372110"/>
          </a:xfrm>
        </p:grpSpPr>
        <p:sp>
          <p:nvSpPr>
            <p:cNvPr id="9" name="object 9"/>
            <p:cNvSpPr/>
            <p:nvPr/>
          </p:nvSpPr>
          <p:spPr>
            <a:xfrm>
              <a:off x="123825" y="1382509"/>
              <a:ext cx="3810000" cy="372110"/>
            </a:xfrm>
            <a:custGeom>
              <a:avLst/>
              <a:gdLst/>
              <a:ahLst/>
              <a:cxnLst/>
              <a:rect l="l" t="t" r="r" b="b"/>
              <a:pathLst>
                <a:path w="3810000" h="372110">
                  <a:moveTo>
                    <a:pt x="3809619" y="0"/>
                  </a:moveTo>
                  <a:lnTo>
                    <a:pt x="0" y="0"/>
                  </a:lnTo>
                  <a:lnTo>
                    <a:pt x="0" y="371995"/>
                  </a:lnTo>
                  <a:lnTo>
                    <a:pt x="3809619" y="371995"/>
                  </a:lnTo>
                  <a:lnTo>
                    <a:pt x="380961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6516" y="1393571"/>
              <a:ext cx="950848" cy="32766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79390" y="1863344"/>
            <a:ext cx="3493897" cy="179997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779390" y="1382509"/>
            <a:ext cx="3494404" cy="372110"/>
            <a:chOff x="4779390" y="1382509"/>
            <a:chExt cx="3494404" cy="372110"/>
          </a:xfrm>
        </p:grpSpPr>
        <p:sp>
          <p:nvSpPr>
            <p:cNvPr id="13" name="object 13"/>
            <p:cNvSpPr/>
            <p:nvPr/>
          </p:nvSpPr>
          <p:spPr>
            <a:xfrm>
              <a:off x="4779390" y="1382509"/>
              <a:ext cx="3494404" cy="372110"/>
            </a:xfrm>
            <a:custGeom>
              <a:avLst/>
              <a:gdLst/>
              <a:ahLst/>
              <a:cxnLst/>
              <a:rect l="l" t="t" r="r" b="b"/>
              <a:pathLst>
                <a:path w="3494404" h="372110">
                  <a:moveTo>
                    <a:pt x="3493897" y="0"/>
                  </a:moveTo>
                  <a:lnTo>
                    <a:pt x="0" y="0"/>
                  </a:lnTo>
                  <a:lnTo>
                    <a:pt x="0" y="371995"/>
                  </a:lnTo>
                  <a:lnTo>
                    <a:pt x="3493897" y="371995"/>
                  </a:lnTo>
                  <a:lnTo>
                    <a:pt x="3493897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28359" y="1393571"/>
              <a:ext cx="1288414" cy="32766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482965" y="1382509"/>
            <a:ext cx="3135630" cy="372110"/>
            <a:chOff x="8482965" y="1382509"/>
            <a:chExt cx="3135630" cy="372110"/>
          </a:xfrm>
        </p:grpSpPr>
        <p:sp>
          <p:nvSpPr>
            <p:cNvPr id="16" name="object 16"/>
            <p:cNvSpPr/>
            <p:nvPr/>
          </p:nvSpPr>
          <p:spPr>
            <a:xfrm>
              <a:off x="8482965" y="1382509"/>
              <a:ext cx="3135630" cy="372110"/>
            </a:xfrm>
            <a:custGeom>
              <a:avLst/>
              <a:gdLst/>
              <a:ahLst/>
              <a:cxnLst/>
              <a:rect l="l" t="t" r="r" b="b"/>
              <a:pathLst>
                <a:path w="3135629" h="372110">
                  <a:moveTo>
                    <a:pt x="3135503" y="0"/>
                  </a:moveTo>
                  <a:lnTo>
                    <a:pt x="0" y="0"/>
                  </a:lnTo>
                  <a:lnTo>
                    <a:pt x="0" y="371995"/>
                  </a:lnTo>
                  <a:lnTo>
                    <a:pt x="3135503" y="371995"/>
                  </a:lnTo>
                  <a:lnTo>
                    <a:pt x="3135503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71127" y="1393571"/>
              <a:ext cx="1658493" cy="32766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697980" y="3811384"/>
            <a:ext cx="3150870" cy="372110"/>
            <a:chOff x="6697980" y="3811384"/>
            <a:chExt cx="3150870" cy="372110"/>
          </a:xfrm>
        </p:grpSpPr>
        <p:sp>
          <p:nvSpPr>
            <p:cNvPr id="19" name="object 19"/>
            <p:cNvSpPr/>
            <p:nvPr/>
          </p:nvSpPr>
          <p:spPr>
            <a:xfrm>
              <a:off x="6697980" y="3811384"/>
              <a:ext cx="3150870" cy="372110"/>
            </a:xfrm>
            <a:custGeom>
              <a:avLst/>
              <a:gdLst/>
              <a:ahLst/>
              <a:cxnLst/>
              <a:rect l="l" t="t" r="r" b="b"/>
              <a:pathLst>
                <a:path w="3150870" h="372110">
                  <a:moveTo>
                    <a:pt x="3150489" y="0"/>
                  </a:moveTo>
                  <a:lnTo>
                    <a:pt x="0" y="0"/>
                  </a:lnTo>
                  <a:lnTo>
                    <a:pt x="0" y="371995"/>
                  </a:lnTo>
                  <a:lnTo>
                    <a:pt x="3150489" y="371995"/>
                  </a:lnTo>
                  <a:lnTo>
                    <a:pt x="315048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4298" y="3823081"/>
              <a:ext cx="1708784" cy="32766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2965" y="1863344"/>
            <a:ext cx="3135503" cy="179997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97980" y="4276521"/>
            <a:ext cx="3150489" cy="179997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23825" y="3969384"/>
            <a:ext cx="3810000" cy="601980"/>
            <a:chOff x="123825" y="3969384"/>
            <a:chExt cx="3810000" cy="601980"/>
          </a:xfrm>
        </p:grpSpPr>
        <p:sp>
          <p:nvSpPr>
            <p:cNvPr id="24" name="object 24"/>
            <p:cNvSpPr/>
            <p:nvPr/>
          </p:nvSpPr>
          <p:spPr>
            <a:xfrm>
              <a:off x="123825" y="3997426"/>
              <a:ext cx="3810000" cy="567690"/>
            </a:xfrm>
            <a:custGeom>
              <a:avLst/>
              <a:gdLst/>
              <a:ahLst/>
              <a:cxnLst/>
              <a:rect l="l" t="t" r="r" b="b"/>
              <a:pathLst>
                <a:path w="3810000" h="567689">
                  <a:moveTo>
                    <a:pt x="3809619" y="0"/>
                  </a:moveTo>
                  <a:lnTo>
                    <a:pt x="0" y="0"/>
                  </a:lnTo>
                  <a:lnTo>
                    <a:pt x="0" y="567334"/>
                  </a:lnTo>
                  <a:lnTo>
                    <a:pt x="3809619" y="567334"/>
                  </a:lnTo>
                  <a:lnTo>
                    <a:pt x="380961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6862" y="3969384"/>
              <a:ext cx="3499992" cy="3276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8500" y="4243400"/>
              <a:ext cx="1213815" cy="327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2997"/>
            <a:ext cx="11308080" cy="1021715"/>
            <a:chOff x="91439" y="2997"/>
            <a:chExt cx="11308080" cy="1021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2997"/>
              <a:ext cx="11307572" cy="582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442213"/>
              <a:ext cx="859536" cy="58216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62102" y="6364223"/>
            <a:ext cx="3560445" cy="255270"/>
            <a:chOff x="362102" y="6364223"/>
            <a:chExt cx="3560445" cy="2552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102" y="6364223"/>
              <a:ext cx="188976" cy="254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738" y="6364223"/>
              <a:ext cx="3424809" cy="25481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114" y="5947867"/>
            <a:ext cx="2047620" cy="14630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97461" y="2884804"/>
            <a:ext cx="3053080" cy="2261235"/>
            <a:chOff x="1197461" y="2884804"/>
            <a:chExt cx="3053080" cy="2261235"/>
          </a:xfrm>
        </p:grpSpPr>
        <p:sp>
          <p:nvSpPr>
            <p:cNvPr id="12" name="object 12"/>
            <p:cNvSpPr/>
            <p:nvPr/>
          </p:nvSpPr>
          <p:spPr>
            <a:xfrm>
              <a:off x="2327783" y="2894329"/>
              <a:ext cx="1120775" cy="2027555"/>
            </a:xfrm>
            <a:custGeom>
              <a:avLst/>
              <a:gdLst/>
              <a:ahLst/>
              <a:cxnLst/>
              <a:rect l="l" t="t" r="r" b="b"/>
              <a:pathLst>
                <a:path w="1120775" h="2027554">
                  <a:moveTo>
                    <a:pt x="0" y="0"/>
                  </a:moveTo>
                  <a:lnTo>
                    <a:pt x="0" y="1120775"/>
                  </a:lnTo>
                  <a:lnTo>
                    <a:pt x="658749" y="2027428"/>
                  </a:lnTo>
                  <a:lnTo>
                    <a:pt x="697582" y="1997907"/>
                  </a:lnTo>
                  <a:lnTo>
                    <a:pt x="734918" y="1966880"/>
                  </a:lnTo>
                  <a:lnTo>
                    <a:pt x="770726" y="1934406"/>
                  </a:lnTo>
                  <a:lnTo>
                    <a:pt x="804977" y="1900544"/>
                  </a:lnTo>
                  <a:lnTo>
                    <a:pt x="837640" y="1865352"/>
                  </a:lnTo>
                  <a:lnTo>
                    <a:pt x="868684" y="1828890"/>
                  </a:lnTo>
                  <a:lnTo>
                    <a:pt x="898081" y="1791216"/>
                  </a:lnTo>
                  <a:lnTo>
                    <a:pt x="925800" y="1752390"/>
                  </a:lnTo>
                  <a:lnTo>
                    <a:pt x="951810" y="1712470"/>
                  </a:lnTo>
                  <a:lnTo>
                    <a:pt x="976082" y="1671515"/>
                  </a:lnTo>
                  <a:lnTo>
                    <a:pt x="998585" y="1629584"/>
                  </a:lnTo>
                  <a:lnTo>
                    <a:pt x="1019289" y="1586736"/>
                  </a:lnTo>
                  <a:lnTo>
                    <a:pt x="1038165" y="1543030"/>
                  </a:lnTo>
                  <a:lnTo>
                    <a:pt x="1055181" y="1498525"/>
                  </a:lnTo>
                  <a:lnTo>
                    <a:pt x="1070308" y="1453279"/>
                  </a:lnTo>
                  <a:lnTo>
                    <a:pt x="1083517" y="1407351"/>
                  </a:lnTo>
                  <a:lnTo>
                    <a:pt x="1094775" y="1360802"/>
                  </a:lnTo>
                  <a:lnTo>
                    <a:pt x="1104055" y="1313688"/>
                  </a:lnTo>
                  <a:lnTo>
                    <a:pt x="1111324" y="1266070"/>
                  </a:lnTo>
                  <a:lnTo>
                    <a:pt x="1116554" y="1218005"/>
                  </a:lnTo>
                  <a:lnTo>
                    <a:pt x="1119714" y="1169554"/>
                  </a:lnTo>
                  <a:lnTo>
                    <a:pt x="1120775" y="1120775"/>
                  </a:lnTo>
                  <a:lnTo>
                    <a:pt x="1119739" y="1072157"/>
                  </a:lnTo>
                  <a:lnTo>
                    <a:pt x="1116661" y="1024068"/>
                  </a:lnTo>
                  <a:lnTo>
                    <a:pt x="1111581" y="976551"/>
                  </a:lnTo>
                  <a:lnTo>
                    <a:pt x="1104543" y="929647"/>
                  </a:lnTo>
                  <a:lnTo>
                    <a:pt x="1095589" y="883398"/>
                  </a:lnTo>
                  <a:lnTo>
                    <a:pt x="1084759" y="837846"/>
                  </a:lnTo>
                  <a:lnTo>
                    <a:pt x="1072097" y="793034"/>
                  </a:lnTo>
                  <a:lnTo>
                    <a:pt x="1057644" y="749003"/>
                  </a:lnTo>
                  <a:lnTo>
                    <a:pt x="1041443" y="705795"/>
                  </a:lnTo>
                  <a:lnTo>
                    <a:pt x="1023535" y="663453"/>
                  </a:lnTo>
                  <a:lnTo>
                    <a:pt x="1003963" y="622019"/>
                  </a:lnTo>
                  <a:lnTo>
                    <a:pt x="982769" y="581534"/>
                  </a:lnTo>
                  <a:lnTo>
                    <a:pt x="959994" y="542041"/>
                  </a:lnTo>
                  <a:lnTo>
                    <a:pt x="935680" y="503582"/>
                  </a:lnTo>
                  <a:lnTo>
                    <a:pt x="909871" y="466198"/>
                  </a:lnTo>
                  <a:lnTo>
                    <a:pt x="882607" y="429933"/>
                  </a:lnTo>
                  <a:lnTo>
                    <a:pt x="853931" y="394827"/>
                  </a:lnTo>
                  <a:lnTo>
                    <a:pt x="823885" y="360923"/>
                  </a:lnTo>
                  <a:lnTo>
                    <a:pt x="792511" y="328263"/>
                  </a:lnTo>
                  <a:lnTo>
                    <a:pt x="759851" y="296889"/>
                  </a:lnTo>
                  <a:lnTo>
                    <a:pt x="725947" y="266843"/>
                  </a:lnTo>
                  <a:lnTo>
                    <a:pt x="690841" y="238167"/>
                  </a:lnTo>
                  <a:lnTo>
                    <a:pt x="654576" y="210903"/>
                  </a:lnTo>
                  <a:lnTo>
                    <a:pt x="617192" y="185094"/>
                  </a:lnTo>
                  <a:lnTo>
                    <a:pt x="578733" y="160780"/>
                  </a:lnTo>
                  <a:lnTo>
                    <a:pt x="539240" y="138005"/>
                  </a:lnTo>
                  <a:lnTo>
                    <a:pt x="498755" y="116811"/>
                  </a:lnTo>
                  <a:lnTo>
                    <a:pt x="457321" y="97239"/>
                  </a:lnTo>
                  <a:lnTo>
                    <a:pt x="414979" y="79331"/>
                  </a:lnTo>
                  <a:lnTo>
                    <a:pt x="371771" y="63130"/>
                  </a:lnTo>
                  <a:lnTo>
                    <a:pt x="327740" y="48677"/>
                  </a:lnTo>
                  <a:lnTo>
                    <a:pt x="282928" y="36015"/>
                  </a:lnTo>
                  <a:lnTo>
                    <a:pt x="237376" y="25185"/>
                  </a:lnTo>
                  <a:lnTo>
                    <a:pt x="191127" y="16231"/>
                  </a:lnTo>
                  <a:lnTo>
                    <a:pt x="144223" y="9193"/>
                  </a:lnTo>
                  <a:lnTo>
                    <a:pt x="96706" y="4113"/>
                  </a:lnTo>
                  <a:lnTo>
                    <a:pt x="48617" y="1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6986" y="2894329"/>
              <a:ext cx="1779905" cy="2242185"/>
            </a:xfrm>
            <a:custGeom>
              <a:avLst/>
              <a:gdLst/>
              <a:ahLst/>
              <a:cxnLst/>
              <a:rect l="l" t="t" r="r" b="b"/>
              <a:pathLst>
                <a:path w="1779905" h="2242185">
                  <a:moveTo>
                    <a:pt x="1120796" y="0"/>
                  </a:moveTo>
                  <a:lnTo>
                    <a:pt x="1070176" y="1142"/>
                  </a:lnTo>
                  <a:lnTo>
                    <a:pt x="1019818" y="4556"/>
                  </a:lnTo>
                  <a:lnTo>
                    <a:pt x="969794" y="10215"/>
                  </a:lnTo>
                  <a:lnTo>
                    <a:pt x="920175" y="18098"/>
                  </a:lnTo>
                  <a:lnTo>
                    <a:pt x="871033" y="28180"/>
                  </a:lnTo>
                  <a:lnTo>
                    <a:pt x="822440" y="40438"/>
                  </a:lnTo>
                  <a:lnTo>
                    <a:pt x="774467" y="54848"/>
                  </a:lnTo>
                  <a:lnTo>
                    <a:pt x="727187" y="71386"/>
                  </a:lnTo>
                  <a:lnTo>
                    <a:pt x="680670" y="90029"/>
                  </a:lnTo>
                  <a:lnTo>
                    <a:pt x="634988" y="110754"/>
                  </a:lnTo>
                  <a:lnTo>
                    <a:pt x="590213" y="133537"/>
                  </a:lnTo>
                  <a:lnTo>
                    <a:pt x="546417" y="158353"/>
                  </a:lnTo>
                  <a:lnTo>
                    <a:pt x="503671" y="185180"/>
                  </a:lnTo>
                  <a:lnTo>
                    <a:pt x="462047" y="213995"/>
                  </a:lnTo>
                  <a:lnTo>
                    <a:pt x="423325" y="243410"/>
                  </a:lnTo>
                  <a:lnTo>
                    <a:pt x="386231" y="274168"/>
                  </a:lnTo>
                  <a:lnTo>
                    <a:pt x="350776" y="306209"/>
                  </a:lnTo>
                  <a:lnTo>
                    <a:pt x="316968" y="339474"/>
                  </a:lnTo>
                  <a:lnTo>
                    <a:pt x="284816" y="373904"/>
                  </a:lnTo>
                  <a:lnTo>
                    <a:pt x="254331" y="409442"/>
                  </a:lnTo>
                  <a:lnTo>
                    <a:pt x="225521" y="446027"/>
                  </a:lnTo>
                  <a:lnTo>
                    <a:pt x="198396" y="483602"/>
                  </a:lnTo>
                  <a:lnTo>
                    <a:pt x="172964" y="522107"/>
                  </a:lnTo>
                  <a:lnTo>
                    <a:pt x="149236" y="561484"/>
                  </a:lnTo>
                  <a:lnTo>
                    <a:pt x="127220" y="601674"/>
                  </a:lnTo>
                  <a:lnTo>
                    <a:pt x="106927" y="642619"/>
                  </a:lnTo>
                  <a:lnTo>
                    <a:pt x="88364" y="684259"/>
                  </a:lnTo>
                  <a:lnTo>
                    <a:pt x="71542" y="726536"/>
                  </a:lnTo>
                  <a:lnTo>
                    <a:pt x="56470" y="769392"/>
                  </a:lnTo>
                  <a:lnTo>
                    <a:pt x="43157" y="812766"/>
                  </a:lnTo>
                  <a:lnTo>
                    <a:pt x="31612" y="856602"/>
                  </a:lnTo>
                  <a:lnTo>
                    <a:pt x="21844" y="900839"/>
                  </a:lnTo>
                  <a:lnTo>
                    <a:pt x="13864" y="945419"/>
                  </a:lnTo>
                  <a:lnTo>
                    <a:pt x="7680" y="990284"/>
                  </a:lnTo>
                  <a:lnTo>
                    <a:pt x="3302" y="1035375"/>
                  </a:lnTo>
                  <a:lnTo>
                    <a:pt x="739" y="1080632"/>
                  </a:lnTo>
                  <a:lnTo>
                    <a:pt x="0" y="1125998"/>
                  </a:lnTo>
                  <a:lnTo>
                    <a:pt x="1094" y="1171413"/>
                  </a:lnTo>
                  <a:lnTo>
                    <a:pt x="4031" y="1216819"/>
                  </a:lnTo>
                  <a:lnTo>
                    <a:pt x="8820" y="1262157"/>
                  </a:lnTo>
                  <a:lnTo>
                    <a:pt x="15471" y="1307368"/>
                  </a:lnTo>
                  <a:lnTo>
                    <a:pt x="23992" y="1352393"/>
                  </a:lnTo>
                  <a:lnTo>
                    <a:pt x="34394" y="1397175"/>
                  </a:lnTo>
                  <a:lnTo>
                    <a:pt x="46685" y="1441653"/>
                  </a:lnTo>
                  <a:lnTo>
                    <a:pt x="60874" y="1485770"/>
                  </a:lnTo>
                  <a:lnTo>
                    <a:pt x="76971" y="1529466"/>
                  </a:lnTo>
                  <a:lnTo>
                    <a:pt x="94986" y="1572683"/>
                  </a:lnTo>
                  <a:lnTo>
                    <a:pt x="114927" y="1615362"/>
                  </a:lnTo>
                  <a:lnTo>
                    <a:pt x="136804" y="1657444"/>
                  </a:lnTo>
                  <a:lnTo>
                    <a:pt x="160626" y="1698871"/>
                  </a:lnTo>
                  <a:lnTo>
                    <a:pt x="186403" y="1739584"/>
                  </a:lnTo>
                  <a:lnTo>
                    <a:pt x="214143" y="1779524"/>
                  </a:lnTo>
                  <a:lnTo>
                    <a:pt x="243549" y="1818246"/>
                  </a:lnTo>
                  <a:lnTo>
                    <a:pt x="274298" y="1855340"/>
                  </a:lnTo>
                  <a:lnTo>
                    <a:pt x="306330" y="1890795"/>
                  </a:lnTo>
                  <a:lnTo>
                    <a:pt x="339586" y="1924603"/>
                  </a:lnTo>
                  <a:lnTo>
                    <a:pt x="374009" y="1956755"/>
                  </a:lnTo>
                  <a:lnTo>
                    <a:pt x="409539" y="1987240"/>
                  </a:lnTo>
                  <a:lnTo>
                    <a:pt x="446118" y="2016050"/>
                  </a:lnTo>
                  <a:lnTo>
                    <a:pt x="483686" y="2043175"/>
                  </a:lnTo>
                  <a:lnTo>
                    <a:pt x="522185" y="2068607"/>
                  </a:lnTo>
                  <a:lnTo>
                    <a:pt x="561557" y="2092335"/>
                  </a:lnTo>
                  <a:lnTo>
                    <a:pt x="601742" y="2114350"/>
                  </a:lnTo>
                  <a:lnTo>
                    <a:pt x="642681" y="2134644"/>
                  </a:lnTo>
                  <a:lnTo>
                    <a:pt x="684317" y="2153207"/>
                  </a:lnTo>
                  <a:lnTo>
                    <a:pt x="726590" y="2170029"/>
                  </a:lnTo>
                  <a:lnTo>
                    <a:pt x="769442" y="2185101"/>
                  </a:lnTo>
                  <a:lnTo>
                    <a:pt x="812813" y="2198414"/>
                  </a:lnTo>
                  <a:lnTo>
                    <a:pt x="856645" y="2209959"/>
                  </a:lnTo>
                  <a:lnTo>
                    <a:pt x="900879" y="2219726"/>
                  </a:lnTo>
                  <a:lnTo>
                    <a:pt x="945457" y="2227707"/>
                  </a:lnTo>
                  <a:lnTo>
                    <a:pt x="990319" y="2233890"/>
                  </a:lnTo>
                  <a:lnTo>
                    <a:pt x="1035408" y="2238269"/>
                  </a:lnTo>
                  <a:lnTo>
                    <a:pt x="1080663" y="2240832"/>
                  </a:lnTo>
                  <a:lnTo>
                    <a:pt x="1126027" y="2241571"/>
                  </a:lnTo>
                  <a:lnTo>
                    <a:pt x="1171441" y="2240477"/>
                  </a:lnTo>
                  <a:lnTo>
                    <a:pt x="1216846" y="2237540"/>
                  </a:lnTo>
                  <a:lnTo>
                    <a:pt x="1262182" y="2232751"/>
                  </a:lnTo>
                  <a:lnTo>
                    <a:pt x="1307393" y="2226100"/>
                  </a:lnTo>
                  <a:lnTo>
                    <a:pt x="1352417" y="2217578"/>
                  </a:lnTo>
                  <a:lnTo>
                    <a:pt x="1397198" y="2207177"/>
                  </a:lnTo>
                  <a:lnTo>
                    <a:pt x="1441676" y="2194886"/>
                  </a:lnTo>
                  <a:lnTo>
                    <a:pt x="1485792" y="2180697"/>
                  </a:lnTo>
                  <a:lnTo>
                    <a:pt x="1529488" y="2164599"/>
                  </a:lnTo>
                  <a:lnTo>
                    <a:pt x="1572705" y="2146585"/>
                  </a:lnTo>
                  <a:lnTo>
                    <a:pt x="1615384" y="2126644"/>
                  </a:lnTo>
                  <a:lnTo>
                    <a:pt x="1657466" y="2104767"/>
                  </a:lnTo>
                  <a:lnTo>
                    <a:pt x="1698893" y="2080945"/>
                  </a:lnTo>
                  <a:lnTo>
                    <a:pt x="1739605" y="2055168"/>
                  </a:lnTo>
                  <a:lnTo>
                    <a:pt x="1779545" y="2027428"/>
                  </a:lnTo>
                  <a:lnTo>
                    <a:pt x="1120796" y="1120775"/>
                  </a:lnTo>
                  <a:lnTo>
                    <a:pt x="1120796" y="0"/>
                  </a:lnTo>
                  <a:close/>
                </a:path>
              </a:pathLst>
            </a:custGeom>
            <a:solidFill>
              <a:srgbClr val="DC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6986" y="2894329"/>
              <a:ext cx="1779905" cy="2242185"/>
            </a:xfrm>
            <a:custGeom>
              <a:avLst/>
              <a:gdLst/>
              <a:ahLst/>
              <a:cxnLst/>
              <a:rect l="l" t="t" r="r" b="b"/>
              <a:pathLst>
                <a:path w="1779905" h="2242185">
                  <a:moveTo>
                    <a:pt x="1779545" y="2027428"/>
                  </a:moveTo>
                  <a:lnTo>
                    <a:pt x="1739605" y="2055168"/>
                  </a:lnTo>
                  <a:lnTo>
                    <a:pt x="1698893" y="2080945"/>
                  </a:lnTo>
                  <a:lnTo>
                    <a:pt x="1657466" y="2104767"/>
                  </a:lnTo>
                  <a:lnTo>
                    <a:pt x="1615384" y="2126644"/>
                  </a:lnTo>
                  <a:lnTo>
                    <a:pt x="1572705" y="2146585"/>
                  </a:lnTo>
                  <a:lnTo>
                    <a:pt x="1529488" y="2164599"/>
                  </a:lnTo>
                  <a:lnTo>
                    <a:pt x="1485792" y="2180697"/>
                  </a:lnTo>
                  <a:lnTo>
                    <a:pt x="1441676" y="2194886"/>
                  </a:lnTo>
                  <a:lnTo>
                    <a:pt x="1397198" y="2207177"/>
                  </a:lnTo>
                  <a:lnTo>
                    <a:pt x="1352417" y="2217578"/>
                  </a:lnTo>
                  <a:lnTo>
                    <a:pt x="1307393" y="2226100"/>
                  </a:lnTo>
                  <a:lnTo>
                    <a:pt x="1262182" y="2232751"/>
                  </a:lnTo>
                  <a:lnTo>
                    <a:pt x="1216846" y="2237540"/>
                  </a:lnTo>
                  <a:lnTo>
                    <a:pt x="1171441" y="2240477"/>
                  </a:lnTo>
                  <a:lnTo>
                    <a:pt x="1126027" y="2241571"/>
                  </a:lnTo>
                  <a:lnTo>
                    <a:pt x="1080663" y="2240832"/>
                  </a:lnTo>
                  <a:lnTo>
                    <a:pt x="1035408" y="2238269"/>
                  </a:lnTo>
                  <a:lnTo>
                    <a:pt x="990319" y="2233890"/>
                  </a:lnTo>
                  <a:lnTo>
                    <a:pt x="945457" y="2227707"/>
                  </a:lnTo>
                  <a:lnTo>
                    <a:pt x="900879" y="2219726"/>
                  </a:lnTo>
                  <a:lnTo>
                    <a:pt x="856645" y="2209959"/>
                  </a:lnTo>
                  <a:lnTo>
                    <a:pt x="812813" y="2198414"/>
                  </a:lnTo>
                  <a:lnTo>
                    <a:pt x="769442" y="2185101"/>
                  </a:lnTo>
                  <a:lnTo>
                    <a:pt x="726590" y="2170029"/>
                  </a:lnTo>
                  <a:lnTo>
                    <a:pt x="684317" y="2153207"/>
                  </a:lnTo>
                  <a:lnTo>
                    <a:pt x="642681" y="2134644"/>
                  </a:lnTo>
                  <a:lnTo>
                    <a:pt x="601742" y="2114350"/>
                  </a:lnTo>
                  <a:lnTo>
                    <a:pt x="561557" y="2092335"/>
                  </a:lnTo>
                  <a:lnTo>
                    <a:pt x="522185" y="2068607"/>
                  </a:lnTo>
                  <a:lnTo>
                    <a:pt x="483686" y="2043175"/>
                  </a:lnTo>
                  <a:lnTo>
                    <a:pt x="446118" y="2016050"/>
                  </a:lnTo>
                  <a:lnTo>
                    <a:pt x="409539" y="1987240"/>
                  </a:lnTo>
                  <a:lnTo>
                    <a:pt x="374009" y="1956755"/>
                  </a:lnTo>
                  <a:lnTo>
                    <a:pt x="339586" y="1924603"/>
                  </a:lnTo>
                  <a:lnTo>
                    <a:pt x="306330" y="1890795"/>
                  </a:lnTo>
                  <a:lnTo>
                    <a:pt x="274298" y="1855340"/>
                  </a:lnTo>
                  <a:lnTo>
                    <a:pt x="243549" y="1818246"/>
                  </a:lnTo>
                  <a:lnTo>
                    <a:pt x="214143" y="1779524"/>
                  </a:lnTo>
                  <a:lnTo>
                    <a:pt x="186403" y="1739584"/>
                  </a:lnTo>
                  <a:lnTo>
                    <a:pt x="160626" y="1698871"/>
                  </a:lnTo>
                  <a:lnTo>
                    <a:pt x="136804" y="1657444"/>
                  </a:lnTo>
                  <a:lnTo>
                    <a:pt x="114927" y="1615362"/>
                  </a:lnTo>
                  <a:lnTo>
                    <a:pt x="94986" y="1572683"/>
                  </a:lnTo>
                  <a:lnTo>
                    <a:pt x="76971" y="1529466"/>
                  </a:lnTo>
                  <a:lnTo>
                    <a:pt x="60874" y="1485770"/>
                  </a:lnTo>
                  <a:lnTo>
                    <a:pt x="46685" y="1441653"/>
                  </a:lnTo>
                  <a:lnTo>
                    <a:pt x="34394" y="1397175"/>
                  </a:lnTo>
                  <a:lnTo>
                    <a:pt x="23992" y="1352393"/>
                  </a:lnTo>
                  <a:lnTo>
                    <a:pt x="15471" y="1307368"/>
                  </a:lnTo>
                  <a:lnTo>
                    <a:pt x="8820" y="1262157"/>
                  </a:lnTo>
                  <a:lnTo>
                    <a:pt x="4031" y="1216819"/>
                  </a:lnTo>
                  <a:lnTo>
                    <a:pt x="1094" y="1171413"/>
                  </a:lnTo>
                  <a:lnTo>
                    <a:pt x="0" y="1125998"/>
                  </a:lnTo>
                  <a:lnTo>
                    <a:pt x="739" y="1080632"/>
                  </a:lnTo>
                  <a:lnTo>
                    <a:pt x="3302" y="1035375"/>
                  </a:lnTo>
                  <a:lnTo>
                    <a:pt x="7680" y="990284"/>
                  </a:lnTo>
                  <a:lnTo>
                    <a:pt x="13864" y="945419"/>
                  </a:lnTo>
                  <a:lnTo>
                    <a:pt x="21844" y="900839"/>
                  </a:lnTo>
                  <a:lnTo>
                    <a:pt x="31612" y="856602"/>
                  </a:lnTo>
                  <a:lnTo>
                    <a:pt x="43157" y="812766"/>
                  </a:lnTo>
                  <a:lnTo>
                    <a:pt x="56470" y="769392"/>
                  </a:lnTo>
                  <a:lnTo>
                    <a:pt x="71542" y="726536"/>
                  </a:lnTo>
                  <a:lnTo>
                    <a:pt x="88364" y="684259"/>
                  </a:lnTo>
                  <a:lnTo>
                    <a:pt x="106927" y="642619"/>
                  </a:lnTo>
                  <a:lnTo>
                    <a:pt x="127220" y="601674"/>
                  </a:lnTo>
                  <a:lnTo>
                    <a:pt x="149236" y="561484"/>
                  </a:lnTo>
                  <a:lnTo>
                    <a:pt x="172964" y="522107"/>
                  </a:lnTo>
                  <a:lnTo>
                    <a:pt x="198396" y="483602"/>
                  </a:lnTo>
                  <a:lnTo>
                    <a:pt x="225521" y="446027"/>
                  </a:lnTo>
                  <a:lnTo>
                    <a:pt x="254331" y="409442"/>
                  </a:lnTo>
                  <a:lnTo>
                    <a:pt x="284816" y="373904"/>
                  </a:lnTo>
                  <a:lnTo>
                    <a:pt x="316968" y="339474"/>
                  </a:lnTo>
                  <a:lnTo>
                    <a:pt x="350776" y="306209"/>
                  </a:lnTo>
                  <a:lnTo>
                    <a:pt x="386231" y="274168"/>
                  </a:lnTo>
                  <a:lnTo>
                    <a:pt x="423325" y="243410"/>
                  </a:lnTo>
                  <a:lnTo>
                    <a:pt x="462047" y="213995"/>
                  </a:lnTo>
                  <a:lnTo>
                    <a:pt x="503671" y="185180"/>
                  </a:lnTo>
                  <a:lnTo>
                    <a:pt x="546417" y="158353"/>
                  </a:lnTo>
                  <a:lnTo>
                    <a:pt x="590213" y="133537"/>
                  </a:lnTo>
                  <a:lnTo>
                    <a:pt x="634988" y="110754"/>
                  </a:lnTo>
                  <a:lnTo>
                    <a:pt x="680670" y="90029"/>
                  </a:lnTo>
                  <a:lnTo>
                    <a:pt x="727187" y="71386"/>
                  </a:lnTo>
                  <a:lnTo>
                    <a:pt x="774467" y="54848"/>
                  </a:lnTo>
                  <a:lnTo>
                    <a:pt x="822440" y="40438"/>
                  </a:lnTo>
                  <a:lnTo>
                    <a:pt x="871033" y="28180"/>
                  </a:lnTo>
                  <a:lnTo>
                    <a:pt x="920175" y="18098"/>
                  </a:lnTo>
                  <a:lnTo>
                    <a:pt x="969794" y="10215"/>
                  </a:lnTo>
                  <a:lnTo>
                    <a:pt x="1019818" y="4556"/>
                  </a:lnTo>
                  <a:lnTo>
                    <a:pt x="1070176" y="1142"/>
                  </a:lnTo>
                  <a:lnTo>
                    <a:pt x="1120796" y="0"/>
                  </a:lnTo>
                  <a:lnTo>
                    <a:pt x="1120796" y="1120775"/>
                  </a:lnTo>
                  <a:lnTo>
                    <a:pt x="1779545" y="20274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2754" y="3481069"/>
              <a:ext cx="302767" cy="2545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9829" y="3481069"/>
              <a:ext cx="118872" cy="254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9077" y="3481069"/>
              <a:ext cx="451103" cy="25450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31266" y="4296409"/>
            <a:ext cx="741680" cy="254635"/>
            <a:chOff x="531266" y="4296409"/>
            <a:chExt cx="741680" cy="25463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1266" y="4296409"/>
              <a:ext cx="331470" cy="254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2246" y="4296409"/>
              <a:ext cx="118872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1494" y="4296409"/>
              <a:ext cx="440944" cy="254507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429755" y="4029455"/>
            <a:ext cx="1161415" cy="773430"/>
          </a:xfrm>
          <a:custGeom>
            <a:avLst/>
            <a:gdLst/>
            <a:ahLst/>
            <a:cxnLst/>
            <a:rect l="l" t="t" r="r" b="b"/>
            <a:pathLst>
              <a:path w="1161415" h="773429">
                <a:moveTo>
                  <a:pt x="1161288" y="0"/>
                </a:moveTo>
                <a:lnTo>
                  <a:pt x="0" y="0"/>
                </a:lnTo>
                <a:lnTo>
                  <a:pt x="0" y="773049"/>
                </a:lnTo>
                <a:lnTo>
                  <a:pt x="1161288" y="773049"/>
                </a:lnTo>
                <a:lnTo>
                  <a:pt x="1161288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03307" y="4151376"/>
            <a:ext cx="1161415" cy="651510"/>
          </a:xfrm>
          <a:custGeom>
            <a:avLst/>
            <a:gdLst/>
            <a:ahLst/>
            <a:cxnLst/>
            <a:rect l="l" t="t" r="r" b="b"/>
            <a:pathLst>
              <a:path w="1161415" h="651510">
                <a:moveTo>
                  <a:pt x="1161288" y="0"/>
                </a:moveTo>
                <a:lnTo>
                  <a:pt x="0" y="0"/>
                </a:lnTo>
                <a:lnTo>
                  <a:pt x="0" y="651129"/>
                </a:lnTo>
                <a:lnTo>
                  <a:pt x="1161288" y="651129"/>
                </a:lnTo>
                <a:lnTo>
                  <a:pt x="1161288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9755" y="3043427"/>
            <a:ext cx="1161415" cy="986155"/>
          </a:xfrm>
          <a:custGeom>
            <a:avLst/>
            <a:gdLst/>
            <a:ahLst/>
            <a:cxnLst/>
            <a:rect l="l" t="t" r="r" b="b"/>
            <a:pathLst>
              <a:path w="1161415" h="986154">
                <a:moveTo>
                  <a:pt x="1161288" y="0"/>
                </a:moveTo>
                <a:lnTo>
                  <a:pt x="0" y="0"/>
                </a:lnTo>
                <a:lnTo>
                  <a:pt x="0" y="986028"/>
                </a:lnTo>
                <a:lnTo>
                  <a:pt x="1161288" y="986028"/>
                </a:lnTo>
                <a:lnTo>
                  <a:pt x="11612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03307" y="3043427"/>
            <a:ext cx="1161415" cy="1108075"/>
          </a:xfrm>
          <a:custGeom>
            <a:avLst/>
            <a:gdLst/>
            <a:ahLst/>
            <a:cxnLst/>
            <a:rect l="l" t="t" r="r" b="b"/>
            <a:pathLst>
              <a:path w="1161415" h="1108075">
                <a:moveTo>
                  <a:pt x="1161288" y="0"/>
                </a:moveTo>
                <a:lnTo>
                  <a:pt x="0" y="0"/>
                </a:lnTo>
                <a:lnTo>
                  <a:pt x="0" y="1107948"/>
                </a:lnTo>
                <a:lnTo>
                  <a:pt x="1161288" y="1107948"/>
                </a:lnTo>
                <a:lnTo>
                  <a:pt x="11612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5035930" y="2607564"/>
            <a:ext cx="6885940" cy="2257425"/>
            <a:chOff x="5035930" y="2607564"/>
            <a:chExt cx="6885940" cy="2257425"/>
          </a:xfrm>
        </p:grpSpPr>
        <p:sp>
          <p:nvSpPr>
            <p:cNvPr id="27" name="object 27"/>
            <p:cNvSpPr/>
            <p:nvPr/>
          </p:nvSpPr>
          <p:spPr>
            <a:xfrm>
              <a:off x="5338063" y="2692146"/>
              <a:ext cx="35560" cy="2110740"/>
            </a:xfrm>
            <a:custGeom>
              <a:avLst/>
              <a:gdLst/>
              <a:ahLst/>
              <a:cxnLst/>
              <a:rect l="l" t="t" r="r" b="b"/>
              <a:pathLst>
                <a:path w="35560" h="2110740">
                  <a:moveTo>
                    <a:pt x="35560" y="2110359"/>
                  </a:moveTo>
                  <a:lnTo>
                    <a:pt x="35560" y="0"/>
                  </a:lnTo>
                </a:path>
                <a:path w="35560" h="2110740">
                  <a:moveTo>
                    <a:pt x="0" y="2110359"/>
                  </a:moveTo>
                  <a:lnTo>
                    <a:pt x="35560" y="2110359"/>
                  </a:lnTo>
                </a:path>
                <a:path w="35560" h="2110740">
                  <a:moveTo>
                    <a:pt x="0" y="1757933"/>
                  </a:moveTo>
                  <a:lnTo>
                    <a:pt x="35560" y="1757933"/>
                  </a:lnTo>
                </a:path>
                <a:path w="35560" h="2110740">
                  <a:moveTo>
                    <a:pt x="0" y="1407414"/>
                  </a:moveTo>
                  <a:lnTo>
                    <a:pt x="35560" y="1407414"/>
                  </a:lnTo>
                </a:path>
                <a:path w="35560" h="2110740">
                  <a:moveTo>
                    <a:pt x="0" y="1055370"/>
                  </a:moveTo>
                  <a:lnTo>
                    <a:pt x="35560" y="1055370"/>
                  </a:lnTo>
                </a:path>
                <a:path w="35560" h="2110740">
                  <a:moveTo>
                    <a:pt x="0" y="703326"/>
                  </a:moveTo>
                  <a:lnTo>
                    <a:pt x="35560" y="703326"/>
                  </a:lnTo>
                </a:path>
                <a:path w="35560" h="2110740">
                  <a:moveTo>
                    <a:pt x="0" y="351281"/>
                  </a:moveTo>
                  <a:lnTo>
                    <a:pt x="35560" y="351281"/>
                  </a:lnTo>
                </a:path>
                <a:path w="35560" h="211074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3623" y="4802505"/>
              <a:ext cx="6548120" cy="0"/>
            </a:xfrm>
            <a:custGeom>
              <a:avLst/>
              <a:gdLst/>
              <a:ahLst/>
              <a:cxnLst/>
              <a:rect l="l" t="t" r="r" b="b"/>
              <a:pathLst>
                <a:path w="6548120">
                  <a:moveTo>
                    <a:pt x="0" y="0"/>
                  </a:moveTo>
                  <a:lnTo>
                    <a:pt x="6547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06132" y="4289425"/>
              <a:ext cx="315468" cy="2545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95814" y="4351020"/>
              <a:ext cx="267461" cy="2545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28992" y="3428365"/>
              <a:ext cx="244601" cy="2179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03179" y="3489960"/>
              <a:ext cx="244601" cy="2179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3466" y="4718304"/>
              <a:ext cx="198882" cy="1463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80761" y="4366514"/>
              <a:ext cx="247903" cy="1463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73649" y="4014851"/>
              <a:ext cx="256032" cy="1463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8221" y="3663061"/>
              <a:ext cx="249936" cy="1463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75173" y="3310712"/>
              <a:ext cx="254000" cy="1466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35930" y="2959354"/>
              <a:ext cx="287654" cy="1463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47487" y="2607564"/>
              <a:ext cx="272414" cy="146303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37933" y="4927980"/>
            <a:ext cx="434340" cy="25450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029697" y="4927980"/>
            <a:ext cx="597407" cy="254507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8041640" y="531229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8209533" y="5224271"/>
            <a:ext cx="482600" cy="254635"/>
            <a:chOff x="8209533" y="5224271"/>
            <a:chExt cx="482600" cy="254635"/>
          </a:xfrm>
        </p:grpSpPr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09533" y="5224271"/>
              <a:ext cx="327151" cy="25450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577198" y="5312295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114414" y="0"/>
                  </a:moveTo>
                  <a:lnTo>
                    <a:pt x="0" y="0"/>
                  </a:lnTo>
                  <a:lnTo>
                    <a:pt x="0" y="114414"/>
                  </a:lnTo>
                  <a:lnTo>
                    <a:pt x="114414" y="114414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745346" y="5224271"/>
            <a:ext cx="336042" cy="254507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4654803" y="1593214"/>
            <a:ext cx="0" cy="4269105"/>
          </a:xfrm>
          <a:custGeom>
            <a:avLst/>
            <a:gdLst/>
            <a:ahLst/>
            <a:cxnLst/>
            <a:rect l="l" t="t" r="r" b="b"/>
            <a:pathLst>
              <a:path h="4269105">
                <a:moveTo>
                  <a:pt x="0" y="0"/>
                </a:moveTo>
                <a:lnTo>
                  <a:pt x="0" y="4268812"/>
                </a:lnTo>
              </a:path>
            </a:pathLst>
          </a:custGeom>
          <a:ln w="6350">
            <a:solidFill>
              <a:srgbClr val="DC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5226558" y="1608480"/>
            <a:ext cx="6549390" cy="448945"/>
            <a:chOff x="5226558" y="1608480"/>
            <a:chExt cx="6549390" cy="448945"/>
          </a:xfrm>
        </p:grpSpPr>
        <p:sp>
          <p:nvSpPr>
            <p:cNvPr id="49" name="object 49"/>
            <p:cNvSpPr/>
            <p:nvPr/>
          </p:nvSpPr>
          <p:spPr>
            <a:xfrm>
              <a:off x="5226558" y="1608480"/>
              <a:ext cx="6549390" cy="448945"/>
            </a:xfrm>
            <a:custGeom>
              <a:avLst/>
              <a:gdLst/>
              <a:ahLst/>
              <a:cxnLst/>
              <a:rect l="l" t="t" r="r" b="b"/>
              <a:pathLst>
                <a:path w="6549390" h="448944">
                  <a:moveTo>
                    <a:pt x="6549009" y="0"/>
                  </a:moveTo>
                  <a:lnTo>
                    <a:pt x="0" y="0"/>
                  </a:lnTo>
                  <a:lnTo>
                    <a:pt x="0" y="448919"/>
                  </a:lnTo>
                  <a:lnTo>
                    <a:pt x="6549009" y="448919"/>
                  </a:lnTo>
                  <a:lnTo>
                    <a:pt x="6549009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35950" y="1679448"/>
              <a:ext cx="620877" cy="28956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10633" y="1593138"/>
            <a:ext cx="4116070" cy="495300"/>
            <a:chOff x="110633" y="1593138"/>
            <a:chExt cx="4116070" cy="495300"/>
          </a:xfrm>
        </p:grpSpPr>
        <p:sp>
          <p:nvSpPr>
            <p:cNvPr id="52" name="object 52"/>
            <p:cNvSpPr/>
            <p:nvPr/>
          </p:nvSpPr>
          <p:spPr>
            <a:xfrm>
              <a:off x="110633" y="1593138"/>
              <a:ext cx="4116070" cy="495300"/>
            </a:xfrm>
            <a:custGeom>
              <a:avLst/>
              <a:gdLst/>
              <a:ahLst/>
              <a:cxnLst/>
              <a:rect l="l" t="t" r="r" b="b"/>
              <a:pathLst>
                <a:path w="4116070" h="495300">
                  <a:moveTo>
                    <a:pt x="4115942" y="0"/>
                  </a:moveTo>
                  <a:lnTo>
                    <a:pt x="0" y="0"/>
                  </a:lnTo>
                  <a:lnTo>
                    <a:pt x="0" y="494741"/>
                  </a:lnTo>
                  <a:lnTo>
                    <a:pt x="4115942" y="494741"/>
                  </a:lnTo>
                  <a:lnTo>
                    <a:pt x="411594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3859" y="1687068"/>
              <a:ext cx="3614420" cy="289560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749790" y="2314829"/>
            <a:ext cx="1518920" cy="447040"/>
            <a:chOff x="9749790" y="2314829"/>
            <a:chExt cx="1518920" cy="447040"/>
          </a:xfrm>
        </p:grpSpPr>
        <p:sp>
          <p:nvSpPr>
            <p:cNvPr id="55" name="object 55"/>
            <p:cNvSpPr/>
            <p:nvPr/>
          </p:nvSpPr>
          <p:spPr>
            <a:xfrm>
              <a:off x="9756140" y="2321179"/>
              <a:ext cx="1506220" cy="434340"/>
            </a:xfrm>
            <a:custGeom>
              <a:avLst/>
              <a:gdLst/>
              <a:ahLst/>
              <a:cxnLst/>
              <a:rect l="l" t="t" r="r" b="b"/>
              <a:pathLst>
                <a:path w="1506220" h="434339">
                  <a:moveTo>
                    <a:pt x="1505966" y="0"/>
                  </a:moveTo>
                  <a:lnTo>
                    <a:pt x="0" y="0"/>
                  </a:lnTo>
                  <a:lnTo>
                    <a:pt x="0" y="434086"/>
                  </a:lnTo>
                  <a:lnTo>
                    <a:pt x="1505966" y="434086"/>
                  </a:lnTo>
                  <a:lnTo>
                    <a:pt x="150596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56140" y="2321179"/>
              <a:ext cx="1506220" cy="434340"/>
            </a:xfrm>
            <a:custGeom>
              <a:avLst/>
              <a:gdLst/>
              <a:ahLst/>
              <a:cxnLst/>
              <a:rect l="l" t="t" r="r" b="b"/>
              <a:pathLst>
                <a:path w="1506220" h="434339">
                  <a:moveTo>
                    <a:pt x="0" y="434086"/>
                  </a:moveTo>
                  <a:lnTo>
                    <a:pt x="1505966" y="434086"/>
                  </a:lnTo>
                  <a:lnTo>
                    <a:pt x="1505966" y="0"/>
                  </a:lnTo>
                  <a:lnTo>
                    <a:pt x="0" y="0"/>
                  </a:lnTo>
                  <a:lnTo>
                    <a:pt x="0" y="434086"/>
                  </a:lnTo>
                  <a:close/>
                </a:path>
              </a:pathLst>
            </a:custGeom>
            <a:ln w="12700">
              <a:solidFill>
                <a:srgbClr val="0C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96246" y="2329942"/>
              <a:ext cx="918463" cy="21793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00234" y="2512822"/>
              <a:ext cx="1081138" cy="2179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2997"/>
            <a:ext cx="11777345" cy="1021715"/>
            <a:chOff x="91439" y="2997"/>
            <a:chExt cx="11777345" cy="1021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2997"/>
              <a:ext cx="11777345" cy="582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442213"/>
              <a:ext cx="7332980" cy="58216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62102" y="6364223"/>
            <a:ext cx="3562350" cy="255270"/>
            <a:chOff x="362102" y="6364223"/>
            <a:chExt cx="3562350" cy="2552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102" y="6364223"/>
              <a:ext cx="195072" cy="254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262" y="6364223"/>
              <a:ext cx="3424809" cy="25481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7114" y="5947867"/>
            <a:ext cx="2443480" cy="146685"/>
            <a:chOff x="77114" y="5947867"/>
            <a:chExt cx="2443480" cy="14668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14" y="5947867"/>
              <a:ext cx="1767077" cy="1463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1114" y="5947867"/>
              <a:ext cx="85343" cy="1463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3786" y="5947867"/>
              <a:ext cx="676249" cy="14630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4950586" y="2049779"/>
            <a:ext cx="5754370" cy="127000"/>
          </a:xfrm>
          <a:custGeom>
            <a:avLst/>
            <a:gdLst/>
            <a:ahLst/>
            <a:cxnLst/>
            <a:rect l="l" t="t" r="r" b="b"/>
            <a:pathLst>
              <a:path w="5754370" h="127000">
                <a:moveTo>
                  <a:pt x="5753989" y="0"/>
                </a:moveTo>
                <a:lnTo>
                  <a:pt x="0" y="0"/>
                </a:lnTo>
                <a:lnTo>
                  <a:pt x="0" y="126492"/>
                </a:lnTo>
                <a:lnTo>
                  <a:pt x="5753989" y="126492"/>
                </a:lnTo>
                <a:lnTo>
                  <a:pt x="575398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0586" y="2453639"/>
            <a:ext cx="5504180" cy="128270"/>
          </a:xfrm>
          <a:custGeom>
            <a:avLst/>
            <a:gdLst/>
            <a:ahLst/>
            <a:cxnLst/>
            <a:rect l="l" t="t" r="r" b="b"/>
            <a:pathLst>
              <a:path w="5504180" h="128269">
                <a:moveTo>
                  <a:pt x="5504053" y="0"/>
                </a:moveTo>
                <a:lnTo>
                  <a:pt x="0" y="0"/>
                </a:lnTo>
                <a:lnTo>
                  <a:pt x="0" y="128015"/>
                </a:lnTo>
                <a:lnTo>
                  <a:pt x="5504053" y="128015"/>
                </a:lnTo>
                <a:lnTo>
                  <a:pt x="5504053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0586" y="2859023"/>
            <a:ext cx="3788410" cy="128270"/>
          </a:xfrm>
          <a:custGeom>
            <a:avLst/>
            <a:gdLst/>
            <a:ahLst/>
            <a:cxnLst/>
            <a:rect l="l" t="t" r="r" b="b"/>
            <a:pathLst>
              <a:path w="3788409" h="128269">
                <a:moveTo>
                  <a:pt x="3788029" y="0"/>
                </a:moveTo>
                <a:lnTo>
                  <a:pt x="0" y="0"/>
                </a:lnTo>
                <a:lnTo>
                  <a:pt x="0" y="128015"/>
                </a:lnTo>
                <a:lnTo>
                  <a:pt x="3788029" y="128015"/>
                </a:lnTo>
                <a:lnTo>
                  <a:pt x="378802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0586" y="3264408"/>
            <a:ext cx="2991485" cy="127000"/>
          </a:xfrm>
          <a:custGeom>
            <a:avLst/>
            <a:gdLst/>
            <a:ahLst/>
            <a:cxnLst/>
            <a:rect l="l" t="t" r="r" b="b"/>
            <a:pathLst>
              <a:path w="2991484" h="127000">
                <a:moveTo>
                  <a:pt x="2990977" y="0"/>
                </a:moveTo>
                <a:lnTo>
                  <a:pt x="0" y="0"/>
                </a:lnTo>
                <a:lnTo>
                  <a:pt x="0" y="126491"/>
                </a:lnTo>
                <a:lnTo>
                  <a:pt x="2990977" y="126491"/>
                </a:lnTo>
                <a:lnTo>
                  <a:pt x="299097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0586" y="3669791"/>
            <a:ext cx="2323465" cy="127000"/>
          </a:xfrm>
          <a:custGeom>
            <a:avLst/>
            <a:gdLst/>
            <a:ahLst/>
            <a:cxnLst/>
            <a:rect l="l" t="t" r="r" b="b"/>
            <a:pathLst>
              <a:path w="2323465" h="127000">
                <a:moveTo>
                  <a:pt x="2323465" y="0"/>
                </a:moveTo>
                <a:lnTo>
                  <a:pt x="0" y="0"/>
                </a:lnTo>
                <a:lnTo>
                  <a:pt x="0" y="126491"/>
                </a:lnTo>
                <a:lnTo>
                  <a:pt x="2323465" y="126491"/>
                </a:lnTo>
                <a:lnTo>
                  <a:pt x="2323465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0586" y="4075176"/>
            <a:ext cx="1955164" cy="127000"/>
          </a:xfrm>
          <a:custGeom>
            <a:avLst/>
            <a:gdLst/>
            <a:ahLst/>
            <a:cxnLst/>
            <a:rect l="l" t="t" r="r" b="b"/>
            <a:pathLst>
              <a:path w="1955165" h="127000">
                <a:moveTo>
                  <a:pt x="1954657" y="0"/>
                </a:moveTo>
                <a:lnTo>
                  <a:pt x="0" y="0"/>
                </a:lnTo>
                <a:lnTo>
                  <a:pt x="0" y="126492"/>
                </a:lnTo>
                <a:lnTo>
                  <a:pt x="1954657" y="126492"/>
                </a:lnTo>
                <a:lnTo>
                  <a:pt x="195465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0586" y="4479035"/>
            <a:ext cx="261620" cy="128270"/>
          </a:xfrm>
          <a:custGeom>
            <a:avLst/>
            <a:gdLst/>
            <a:ahLst/>
            <a:cxnLst/>
            <a:rect l="l" t="t" r="r" b="b"/>
            <a:pathLst>
              <a:path w="261620" h="128270">
                <a:moveTo>
                  <a:pt x="261492" y="0"/>
                </a:moveTo>
                <a:lnTo>
                  <a:pt x="0" y="0"/>
                </a:lnTo>
                <a:lnTo>
                  <a:pt x="0" y="128015"/>
                </a:lnTo>
                <a:lnTo>
                  <a:pt x="261492" y="128015"/>
                </a:lnTo>
                <a:lnTo>
                  <a:pt x="26149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0586" y="4884420"/>
            <a:ext cx="1418590" cy="128270"/>
          </a:xfrm>
          <a:custGeom>
            <a:avLst/>
            <a:gdLst/>
            <a:ahLst/>
            <a:cxnLst/>
            <a:rect l="l" t="t" r="r" b="b"/>
            <a:pathLst>
              <a:path w="1418589" h="128270">
                <a:moveTo>
                  <a:pt x="1418209" y="0"/>
                </a:moveTo>
                <a:lnTo>
                  <a:pt x="0" y="0"/>
                </a:lnTo>
                <a:lnTo>
                  <a:pt x="0" y="128015"/>
                </a:lnTo>
                <a:lnTo>
                  <a:pt x="1418209" y="128015"/>
                </a:lnTo>
                <a:lnTo>
                  <a:pt x="141820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0586" y="5289803"/>
            <a:ext cx="167005" cy="127000"/>
          </a:xfrm>
          <a:custGeom>
            <a:avLst/>
            <a:gdLst/>
            <a:ahLst/>
            <a:cxnLst/>
            <a:rect l="l" t="t" r="r" b="b"/>
            <a:pathLst>
              <a:path w="167004" h="127000">
                <a:moveTo>
                  <a:pt x="167004" y="0"/>
                </a:moveTo>
                <a:lnTo>
                  <a:pt x="0" y="0"/>
                </a:lnTo>
                <a:lnTo>
                  <a:pt x="0" y="126492"/>
                </a:lnTo>
                <a:lnTo>
                  <a:pt x="167004" y="126492"/>
                </a:lnTo>
                <a:lnTo>
                  <a:pt x="167004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945824" y="1905444"/>
            <a:ext cx="6296025" cy="3650615"/>
            <a:chOff x="4945824" y="1905444"/>
            <a:chExt cx="6296025" cy="3650615"/>
          </a:xfrm>
        </p:grpSpPr>
        <p:sp>
          <p:nvSpPr>
            <p:cNvPr id="24" name="object 24"/>
            <p:cNvSpPr/>
            <p:nvPr/>
          </p:nvSpPr>
          <p:spPr>
            <a:xfrm>
              <a:off x="4950586" y="1910207"/>
              <a:ext cx="6290945" cy="0"/>
            </a:xfrm>
            <a:custGeom>
              <a:avLst/>
              <a:gdLst/>
              <a:ahLst/>
              <a:cxnLst/>
              <a:rect l="l" t="t" r="r" b="b"/>
              <a:pathLst>
                <a:path w="6290945">
                  <a:moveTo>
                    <a:pt x="0" y="0"/>
                  </a:moveTo>
                  <a:lnTo>
                    <a:pt x="6290691" y="0"/>
                  </a:lnTo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50586" y="1910207"/>
              <a:ext cx="0" cy="3646170"/>
            </a:xfrm>
            <a:custGeom>
              <a:avLst/>
              <a:gdLst/>
              <a:ahLst/>
              <a:cxnLst/>
              <a:rect l="l" t="t" r="r" b="b"/>
              <a:pathLst>
                <a:path h="3646170">
                  <a:moveTo>
                    <a:pt x="0" y="0"/>
                  </a:moveTo>
                  <a:lnTo>
                    <a:pt x="0" y="364566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82934" y="1986026"/>
              <a:ext cx="267461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32109" y="2391156"/>
              <a:ext cx="283464" cy="2545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5070" y="2796286"/>
              <a:ext cx="294894" cy="254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17129" y="3201670"/>
              <a:ext cx="233172" cy="2545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49997" y="3606673"/>
              <a:ext cx="228600" cy="2545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1189" y="4011802"/>
              <a:ext cx="226314" cy="2545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89168" y="4416882"/>
              <a:ext cx="185927" cy="2548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4106" y="4822189"/>
              <a:ext cx="195071" cy="2545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93537" y="5227320"/>
              <a:ext cx="115824" cy="254508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85054" y="1673351"/>
            <a:ext cx="198882" cy="14389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76265" y="1673351"/>
            <a:ext cx="185165" cy="14389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41313" y="1673351"/>
            <a:ext cx="221487" cy="14389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32650" y="1673351"/>
            <a:ext cx="207264" cy="14389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004302" y="1673351"/>
            <a:ext cx="247903" cy="14389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795639" y="1673351"/>
            <a:ext cx="233679" cy="14389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576561" y="1673351"/>
            <a:ext cx="249935" cy="14389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68026" y="1673351"/>
            <a:ext cx="235711" cy="14389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146535" y="1673351"/>
            <a:ext cx="256031" cy="14389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80794" y="1966848"/>
            <a:ext cx="3549650" cy="25450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787395" y="2371979"/>
            <a:ext cx="2044319" cy="25450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92682" y="2777363"/>
            <a:ext cx="3441573" cy="25450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4243" y="3182366"/>
            <a:ext cx="4259199" cy="25450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417061" y="3587496"/>
            <a:ext cx="1418843" cy="25450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313685" y="3992575"/>
            <a:ext cx="2521966" cy="25481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96795" y="4398009"/>
            <a:ext cx="3035046" cy="25450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326382" y="4803013"/>
            <a:ext cx="523036" cy="25450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148073" y="5208142"/>
            <a:ext cx="690943" cy="2545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11887200" cy="1391285"/>
            <a:chOff x="91439" y="0"/>
            <a:chExt cx="11887200" cy="1391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0"/>
              <a:ext cx="11886946" cy="512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369443"/>
              <a:ext cx="588264" cy="582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571" y="369443"/>
              <a:ext cx="560832" cy="582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195" y="369443"/>
              <a:ext cx="11001883" cy="5821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" y="808304"/>
              <a:ext cx="4588637" cy="582472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62102" y="6364223"/>
            <a:ext cx="3548379" cy="255270"/>
            <a:chOff x="362102" y="6364223"/>
            <a:chExt cx="3548379" cy="25527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102" y="6364223"/>
              <a:ext cx="167640" cy="254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546" y="6364223"/>
              <a:ext cx="3424809" cy="25481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477" y="5953658"/>
            <a:ext cx="3115691" cy="146303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742563" y="3218688"/>
            <a:ext cx="502284" cy="1594485"/>
          </a:xfrm>
          <a:custGeom>
            <a:avLst/>
            <a:gdLst/>
            <a:ahLst/>
            <a:cxnLst/>
            <a:rect l="l" t="t" r="r" b="b"/>
            <a:pathLst>
              <a:path w="502285" h="1594485">
                <a:moveTo>
                  <a:pt x="501891" y="0"/>
                </a:moveTo>
                <a:lnTo>
                  <a:pt x="0" y="0"/>
                </a:lnTo>
                <a:lnTo>
                  <a:pt x="0" y="1594358"/>
                </a:lnTo>
                <a:lnTo>
                  <a:pt x="501891" y="1594358"/>
                </a:lnTo>
                <a:lnTo>
                  <a:pt x="50189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7978" y="3488054"/>
            <a:ext cx="502284" cy="1325245"/>
          </a:xfrm>
          <a:custGeom>
            <a:avLst/>
            <a:gdLst/>
            <a:ahLst/>
            <a:cxnLst/>
            <a:rect l="l" t="t" r="r" b="b"/>
            <a:pathLst>
              <a:path w="502285" h="1325245">
                <a:moveTo>
                  <a:pt x="501891" y="0"/>
                </a:moveTo>
                <a:lnTo>
                  <a:pt x="0" y="0"/>
                </a:lnTo>
                <a:lnTo>
                  <a:pt x="0" y="1324991"/>
                </a:lnTo>
                <a:lnTo>
                  <a:pt x="501891" y="1324991"/>
                </a:lnTo>
                <a:lnTo>
                  <a:pt x="50189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3266" y="3803306"/>
            <a:ext cx="502284" cy="1010285"/>
          </a:xfrm>
          <a:custGeom>
            <a:avLst/>
            <a:gdLst/>
            <a:ahLst/>
            <a:cxnLst/>
            <a:rect l="l" t="t" r="r" b="b"/>
            <a:pathLst>
              <a:path w="502284" h="1010285">
                <a:moveTo>
                  <a:pt x="501891" y="0"/>
                </a:moveTo>
                <a:lnTo>
                  <a:pt x="0" y="0"/>
                </a:lnTo>
                <a:lnTo>
                  <a:pt x="0" y="1009738"/>
                </a:lnTo>
                <a:lnTo>
                  <a:pt x="501891" y="1009738"/>
                </a:lnTo>
                <a:lnTo>
                  <a:pt x="50189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8554" y="4058018"/>
            <a:ext cx="502284" cy="755650"/>
          </a:xfrm>
          <a:custGeom>
            <a:avLst/>
            <a:gdLst/>
            <a:ahLst/>
            <a:cxnLst/>
            <a:rect l="l" t="t" r="r" b="b"/>
            <a:pathLst>
              <a:path w="502284" h="755650">
                <a:moveTo>
                  <a:pt x="501891" y="0"/>
                </a:moveTo>
                <a:lnTo>
                  <a:pt x="0" y="0"/>
                </a:lnTo>
                <a:lnTo>
                  <a:pt x="0" y="755027"/>
                </a:lnTo>
                <a:lnTo>
                  <a:pt x="501891" y="755027"/>
                </a:lnTo>
                <a:lnTo>
                  <a:pt x="50189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03968" y="4238218"/>
            <a:ext cx="502284" cy="575310"/>
          </a:xfrm>
          <a:custGeom>
            <a:avLst/>
            <a:gdLst/>
            <a:ahLst/>
            <a:cxnLst/>
            <a:rect l="l" t="t" r="r" b="b"/>
            <a:pathLst>
              <a:path w="502284" h="575310">
                <a:moveTo>
                  <a:pt x="501891" y="0"/>
                </a:moveTo>
                <a:lnTo>
                  <a:pt x="0" y="0"/>
                </a:lnTo>
                <a:lnTo>
                  <a:pt x="0" y="574827"/>
                </a:lnTo>
                <a:lnTo>
                  <a:pt x="501891" y="574827"/>
                </a:lnTo>
                <a:lnTo>
                  <a:pt x="501891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1352" y="2549651"/>
            <a:ext cx="502920" cy="2263775"/>
          </a:xfrm>
          <a:custGeom>
            <a:avLst/>
            <a:gdLst/>
            <a:ahLst/>
            <a:cxnLst/>
            <a:rect l="l" t="t" r="r" b="b"/>
            <a:pathLst>
              <a:path w="502919" h="2263775">
                <a:moveTo>
                  <a:pt x="502919" y="0"/>
                </a:moveTo>
                <a:lnTo>
                  <a:pt x="0" y="0"/>
                </a:lnTo>
                <a:lnTo>
                  <a:pt x="0" y="2263394"/>
                </a:lnTo>
                <a:lnTo>
                  <a:pt x="502919" y="2263394"/>
                </a:lnTo>
                <a:lnTo>
                  <a:pt x="502919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7148" y="2950464"/>
            <a:ext cx="501650" cy="1863089"/>
          </a:xfrm>
          <a:custGeom>
            <a:avLst/>
            <a:gdLst/>
            <a:ahLst/>
            <a:cxnLst/>
            <a:rect l="l" t="t" r="r" b="b"/>
            <a:pathLst>
              <a:path w="501650" h="1863089">
                <a:moveTo>
                  <a:pt x="501395" y="0"/>
                </a:moveTo>
                <a:lnTo>
                  <a:pt x="0" y="0"/>
                </a:lnTo>
                <a:lnTo>
                  <a:pt x="0" y="1862582"/>
                </a:lnTo>
                <a:lnTo>
                  <a:pt x="501395" y="1862582"/>
                </a:lnTo>
                <a:lnTo>
                  <a:pt x="501395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18876" y="4485132"/>
            <a:ext cx="502920" cy="328295"/>
          </a:xfrm>
          <a:custGeom>
            <a:avLst/>
            <a:gdLst/>
            <a:ahLst/>
            <a:cxnLst/>
            <a:rect l="l" t="t" r="r" b="b"/>
            <a:pathLst>
              <a:path w="502920" h="328295">
                <a:moveTo>
                  <a:pt x="502920" y="0"/>
                </a:moveTo>
                <a:lnTo>
                  <a:pt x="0" y="0"/>
                </a:lnTo>
                <a:lnTo>
                  <a:pt x="0" y="327914"/>
                </a:lnTo>
                <a:lnTo>
                  <a:pt x="502920" y="327914"/>
                </a:lnTo>
                <a:lnTo>
                  <a:pt x="502920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54838" y="2239340"/>
            <a:ext cx="11623040" cy="2636520"/>
            <a:chOff x="154838" y="2239340"/>
            <a:chExt cx="11623040" cy="2636520"/>
          </a:xfrm>
        </p:grpSpPr>
        <p:sp>
          <p:nvSpPr>
            <p:cNvPr id="23" name="object 23"/>
            <p:cNvSpPr/>
            <p:nvPr/>
          </p:nvSpPr>
          <p:spPr>
            <a:xfrm>
              <a:off x="419646" y="2357120"/>
              <a:ext cx="35560" cy="2456180"/>
            </a:xfrm>
            <a:custGeom>
              <a:avLst/>
              <a:gdLst/>
              <a:ahLst/>
              <a:cxnLst/>
              <a:rect l="l" t="t" r="r" b="b"/>
              <a:pathLst>
                <a:path w="35559" h="2456179">
                  <a:moveTo>
                    <a:pt x="35560" y="2455925"/>
                  </a:moveTo>
                  <a:lnTo>
                    <a:pt x="35560" y="0"/>
                  </a:lnTo>
                </a:path>
                <a:path w="35559" h="2456179">
                  <a:moveTo>
                    <a:pt x="0" y="2455925"/>
                  </a:moveTo>
                  <a:lnTo>
                    <a:pt x="35560" y="2455925"/>
                  </a:lnTo>
                </a:path>
                <a:path w="35559" h="2456179">
                  <a:moveTo>
                    <a:pt x="0" y="2182875"/>
                  </a:moveTo>
                  <a:lnTo>
                    <a:pt x="35560" y="2182875"/>
                  </a:lnTo>
                </a:path>
                <a:path w="35559" h="2456179">
                  <a:moveTo>
                    <a:pt x="0" y="1910079"/>
                  </a:moveTo>
                  <a:lnTo>
                    <a:pt x="35560" y="1910079"/>
                  </a:lnTo>
                </a:path>
                <a:path w="35559" h="2456179">
                  <a:moveTo>
                    <a:pt x="0" y="1637283"/>
                  </a:moveTo>
                  <a:lnTo>
                    <a:pt x="35560" y="1637283"/>
                  </a:lnTo>
                </a:path>
                <a:path w="35559" h="2456179">
                  <a:moveTo>
                    <a:pt x="0" y="1364487"/>
                  </a:moveTo>
                  <a:lnTo>
                    <a:pt x="35560" y="1364487"/>
                  </a:lnTo>
                </a:path>
                <a:path w="35559" h="2456179">
                  <a:moveTo>
                    <a:pt x="0" y="1091691"/>
                  </a:moveTo>
                  <a:lnTo>
                    <a:pt x="35560" y="1091691"/>
                  </a:lnTo>
                </a:path>
                <a:path w="35559" h="2456179">
                  <a:moveTo>
                    <a:pt x="0" y="818895"/>
                  </a:moveTo>
                  <a:lnTo>
                    <a:pt x="35560" y="818895"/>
                  </a:lnTo>
                </a:path>
                <a:path w="35559" h="2456179">
                  <a:moveTo>
                    <a:pt x="0" y="546100"/>
                  </a:moveTo>
                  <a:lnTo>
                    <a:pt x="35560" y="546100"/>
                  </a:lnTo>
                </a:path>
                <a:path w="35559" h="2456179">
                  <a:moveTo>
                    <a:pt x="0" y="273303"/>
                  </a:moveTo>
                  <a:lnTo>
                    <a:pt x="35560" y="273303"/>
                  </a:lnTo>
                </a:path>
                <a:path w="35559" h="2456179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206" y="4813046"/>
              <a:ext cx="11322685" cy="0"/>
            </a:xfrm>
            <a:custGeom>
              <a:avLst/>
              <a:gdLst/>
              <a:ahLst/>
              <a:cxnLst/>
              <a:rect l="l" t="t" r="r" b="b"/>
              <a:pathLst>
                <a:path w="11322685">
                  <a:moveTo>
                    <a:pt x="0" y="0"/>
                  </a:moveTo>
                  <a:lnTo>
                    <a:pt x="113226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4361" y="2239340"/>
              <a:ext cx="294894" cy="254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78277" y="2640203"/>
              <a:ext cx="299465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95344" y="2907792"/>
              <a:ext cx="294894" cy="2545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9362" y="3177286"/>
              <a:ext cx="301751" cy="2545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35445" y="3492754"/>
              <a:ext cx="267461" cy="2545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43367" y="3746957"/>
              <a:ext cx="292607" cy="2548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0118" y="3927602"/>
              <a:ext cx="226314" cy="2545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95659" y="4174489"/>
              <a:ext cx="226314" cy="2545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4274" y="4728972"/>
              <a:ext cx="198881" cy="1463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1051" y="4455922"/>
              <a:ext cx="221488" cy="1463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544" y="4183126"/>
              <a:ext cx="247904" cy="1463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324" y="3910025"/>
              <a:ext cx="249936" cy="1466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838" y="3637153"/>
              <a:ext cx="256032" cy="1463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0020" y="3364357"/>
              <a:ext cx="249936" cy="1463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105" y="3091307"/>
              <a:ext cx="249936" cy="1463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6116" y="2818511"/>
              <a:ext cx="241808" cy="1463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6057" y="2545334"/>
              <a:ext cx="253999" cy="1463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9105" y="2272538"/>
              <a:ext cx="249936" cy="146303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36727" y="4938344"/>
            <a:ext cx="1119225" cy="25481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32177" y="4938344"/>
            <a:ext cx="1360677" cy="25481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535045" y="4938344"/>
            <a:ext cx="988060" cy="763270"/>
            <a:chOff x="3535045" y="4938344"/>
            <a:chExt cx="988060" cy="763270"/>
          </a:xfrm>
        </p:grpSpPr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46094" y="4938344"/>
              <a:ext cx="971118" cy="2548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35045" y="5192903"/>
              <a:ext cx="988021" cy="2545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36594" y="5447080"/>
              <a:ext cx="579843" cy="254508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755769" y="4938344"/>
            <a:ext cx="1380236" cy="254812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6274561" y="4938344"/>
            <a:ext cx="1165860" cy="509270"/>
            <a:chOff x="6274561" y="4938344"/>
            <a:chExt cx="1165860" cy="509270"/>
          </a:xfrm>
        </p:grpSpPr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4561" y="4938344"/>
              <a:ext cx="1165377" cy="25481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57492" y="5192903"/>
              <a:ext cx="1007719" cy="254507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7720838" y="4938344"/>
            <a:ext cx="1108710" cy="509270"/>
            <a:chOff x="7720838" y="4938344"/>
            <a:chExt cx="1108710" cy="509270"/>
          </a:xfrm>
        </p:grpSpPr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20838" y="4938344"/>
              <a:ext cx="1108659" cy="25481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43037" y="5192903"/>
              <a:ext cx="460501" cy="254507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8974835" y="4938344"/>
            <a:ext cx="1430655" cy="763270"/>
            <a:chOff x="8974835" y="4938344"/>
            <a:chExt cx="1430655" cy="763270"/>
          </a:xfrm>
        </p:grpSpPr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83928" y="4938344"/>
              <a:ext cx="1216063" cy="25481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74835" y="5192903"/>
              <a:ext cx="1430527" cy="2545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58655" y="5447080"/>
              <a:ext cx="1257706" cy="254508"/>
            </a:xfrm>
            <a:prstGeom prst="rect">
              <a:avLst/>
            </a:prstGeom>
          </p:spPr>
        </p:pic>
      </p:grpSp>
      <p:pic>
        <p:nvPicPr>
          <p:cNvPr id="60" name="object 6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576814" y="4938344"/>
            <a:ext cx="1065491" cy="254812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4202176" y="2232101"/>
            <a:ext cx="1839595" cy="572770"/>
            <a:chOff x="4202176" y="2232101"/>
            <a:chExt cx="1839595" cy="572770"/>
          </a:xfrm>
        </p:grpSpPr>
        <p:sp>
          <p:nvSpPr>
            <p:cNvPr id="62" name="object 62"/>
            <p:cNvSpPr/>
            <p:nvPr/>
          </p:nvSpPr>
          <p:spPr>
            <a:xfrm>
              <a:off x="4202176" y="2515361"/>
              <a:ext cx="198120" cy="289560"/>
            </a:xfrm>
            <a:custGeom>
              <a:avLst/>
              <a:gdLst/>
              <a:ahLst/>
              <a:cxnLst/>
              <a:rect l="l" t="t" r="r" b="b"/>
              <a:pathLst>
                <a:path w="198120" h="289560">
                  <a:moveTo>
                    <a:pt x="11175" y="204977"/>
                  </a:moveTo>
                  <a:lnTo>
                    <a:pt x="0" y="289433"/>
                  </a:lnTo>
                  <a:lnTo>
                    <a:pt x="74295" y="247776"/>
                  </a:lnTo>
                  <a:lnTo>
                    <a:pt x="60996" y="238760"/>
                  </a:lnTo>
                  <a:lnTo>
                    <a:pt x="38226" y="238760"/>
                  </a:lnTo>
                  <a:lnTo>
                    <a:pt x="33020" y="235203"/>
                  </a:lnTo>
                  <a:lnTo>
                    <a:pt x="40180" y="224645"/>
                  </a:lnTo>
                  <a:lnTo>
                    <a:pt x="11175" y="204977"/>
                  </a:lnTo>
                  <a:close/>
                </a:path>
                <a:path w="198120" h="289560">
                  <a:moveTo>
                    <a:pt x="40180" y="224645"/>
                  </a:moveTo>
                  <a:lnTo>
                    <a:pt x="33020" y="235203"/>
                  </a:lnTo>
                  <a:lnTo>
                    <a:pt x="38226" y="238760"/>
                  </a:lnTo>
                  <a:lnTo>
                    <a:pt x="45399" y="228183"/>
                  </a:lnTo>
                  <a:lnTo>
                    <a:pt x="40180" y="224645"/>
                  </a:lnTo>
                  <a:close/>
                </a:path>
                <a:path w="198120" h="289560">
                  <a:moveTo>
                    <a:pt x="45399" y="228183"/>
                  </a:moveTo>
                  <a:lnTo>
                    <a:pt x="38226" y="238760"/>
                  </a:lnTo>
                  <a:lnTo>
                    <a:pt x="60996" y="238760"/>
                  </a:lnTo>
                  <a:lnTo>
                    <a:pt x="45399" y="228183"/>
                  </a:lnTo>
                  <a:close/>
                </a:path>
                <a:path w="198120" h="289560">
                  <a:moveTo>
                    <a:pt x="192532" y="0"/>
                  </a:moveTo>
                  <a:lnTo>
                    <a:pt x="40180" y="224645"/>
                  </a:lnTo>
                  <a:lnTo>
                    <a:pt x="45399" y="228183"/>
                  </a:lnTo>
                  <a:lnTo>
                    <a:pt x="197738" y="3555"/>
                  </a:lnTo>
                  <a:lnTo>
                    <a:pt x="192532" y="0"/>
                  </a:lnTo>
                  <a:close/>
                </a:path>
              </a:pathLst>
            </a:custGeom>
            <a:solidFill>
              <a:srgbClr val="2B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293997" y="2232101"/>
              <a:ext cx="1381633" cy="2548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98922" y="2232101"/>
              <a:ext cx="134112" cy="25481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65978" y="2232101"/>
              <a:ext cx="375285" cy="254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930" y="0"/>
            <a:ext cx="11666855" cy="1402715"/>
            <a:chOff x="128930" y="0"/>
            <a:chExt cx="11666855" cy="1402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" y="0"/>
              <a:ext cx="1918970" cy="5245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0841" y="0"/>
              <a:ext cx="479551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506" y="0"/>
              <a:ext cx="480059" cy="524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546" y="0"/>
              <a:ext cx="256031" cy="5245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8562" y="0"/>
              <a:ext cx="1694434" cy="5245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1875" y="0"/>
              <a:ext cx="6923913" cy="5245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930" y="380949"/>
              <a:ext cx="11666601" cy="582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930" y="820547"/>
              <a:ext cx="1493901" cy="5821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62102" y="6364223"/>
            <a:ext cx="3566795" cy="255270"/>
            <a:chOff x="362102" y="6364223"/>
            <a:chExt cx="3566795" cy="255270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102" y="6364223"/>
              <a:ext cx="204215" cy="2548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3834" y="6364223"/>
              <a:ext cx="3424808" cy="25481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7477" y="5953658"/>
            <a:ext cx="9855200" cy="146685"/>
            <a:chOff x="87477" y="5953658"/>
            <a:chExt cx="9855200" cy="14668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477" y="5953658"/>
              <a:ext cx="4957953" cy="1463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6085" y="5953658"/>
              <a:ext cx="3455542" cy="1463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21623" y="5953658"/>
              <a:ext cx="1520545" cy="146303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4212209" y="3746512"/>
            <a:ext cx="574040" cy="707390"/>
          </a:xfrm>
          <a:custGeom>
            <a:avLst/>
            <a:gdLst/>
            <a:ahLst/>
            <a:cxnLst/>
            <a:rect l="l" t="t" r="r" b="b"/>
            <a:pathLst>
              <a:path w="574039" h="707389">
                <a:moveTo>
                  <a:pt x="573582" y="0"/>
                </a:moveTo>
                <a:lnTo>
                  <a:pt x="0" y="0"/>
                </a:lnTo>
                <a:lnTo>
                  <a:pt x="0" y="706869"/>
                </a:lnTo>
                <a:lnTo>
                  <a:pt x="573582" y="706869"/>
                </a:lnTo>
                <a:lnTo>
                  <a:pt x="57358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29680" y="4158069"/>
            <a:ext cx="574040" cy="295910"/>
          </a:xfrm>
          <a:custGeom>
            <a:avLst/>
            <a:gdLst/>
            <a:ahLst/>
            <a:cxnLst/>
            <a:rect l="l" t="t" r="r" b="b"/>
            <a:pathLst>
              <a:path w="574039" h="295910">
                <a:moveTo>
                  <a:pt x="573582" y="0"/>
                </a:moveTo>
                <a:lnTo>
                  <a:pt x="0" y="0"/>
                </a:lnTo>
                <a:lnTo>
                  <a:pt x="0" y="295313"/>
                </a:lnTo>
                <a:lnTo>
                  <a:pt x="573582" y="295313"/>
                </a:lnTo>
                <a:lnTo>
                  <a:pt x="57358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47280" y="4247591"/>
            <a:ext cx="574040" cy="206375"/>
          </a:xfrm>
          <a:custGeom>
            <a:avLst/>
            <a:gdLst/>
            <a:ahLst/>
            <a:cxnLst/>
            <a:rect l="l" t="t" r="r" b="b"/>
            <a:pathLst>
              <a:path w="574040" h="206375">
                <a:moveTo>
                  <a:pt x="573582" y="0"/>
                </a:moveTo>
                <a:lnTo>
                  <a:pt x="0" y="0"/>
                </a:lnTo>
                <a:lnTo>
                  <a:pt x="0" y="205790"/>
                </a:lnTo>
                <a:lnTo>
                  <a:pt x="573582" y="205790"/>
                </a:lnTo>
                <a:lnTo>
                  <a:pt x="57358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64752" y="4164329"/>
            <a:ext cx="574040" cy="289560"/>
          </a:xfrm>
          <a:custGeom>
            <a:avLst/>
            <a:gdLst/>
            <a:ahLst/>
            <a:cxnLst/>
            <a:rect l="l" t="t" r="r" b="b"/>
            <a:pathLst>
              <a:path w="574040" h="289560">
                <a:moveTo>
                  <a:pt x="573582" y="0"/>
                </a:moveTo>
                <a:lnTo>
                  <a:pt x="0" y="0"/>
                </a:lnTo>
                <a:lnTo>
                  <a:pt x="0" y="289052"/>
                </a:lnTo>
                <a:lnTo>
                  <a:pt x="573582" y="289052"/>
                </a:lnTo>
                <a:lnTo>
                  <a:pt x="57358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82351" y="4285297"/>
            <a:ext cx="574040" cy="168275"/>
          </a:xfrm>
          <a:custGeom>
            <a:avLst/>
            <a:gdLst/>
            <a:ahLst/>
            <a:cxnLst/>
            <a:rect l="l" t="t" r="r" b="b"/>
            <a:pathLst>
              <a:path w="574040" h="168275">
                <a:moveTo>
                  <a:pt x="573582" y="0"/>
                </a:moveTo>
                <a:lnTo>
                  <a:pt x="0" y="0"/>
                </a:lnTo>
                <a:lnTo>
                  <a:pt x="0" y="168084"/>
                </a:lnTo>
                <a:lnTo>
                  <a:pt x="573582" y="168084"/>
                </a:lnTo>
                <a:lnTo>
                  <a:pt x="573582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6883" y="3564635"/>
            <a:ext cx="574675" cy="889000"/>
          </a:xfrm>
          <a:custGeom>
            <a:avLst/>
            <a:gdLst/>
            <a:ahLst/>
            <a:cxnLst/>
            <a:rect l="l" t="t" r="r" b="b"/>
            <a:pathLst>
              <a:path w="574675" h="889000">
                <a:moveTo>
                  <a:pt x="574547" y="0"/>
                </a:moveTo>
                <a:lnTo>
                  <a:pt x="0" y="0"/>
                </a:lnTo>
                <a:lnTo>
                  <a:pt x="0" y="888745"/>
                </a:lnTo>
                <a:lnTo>
                  <a:pt x="574547" y="888745"/>
                </a:lnTo>
                <a:lnTo>
                  <a:pt x="574547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5372" y="3954779"/>
            <a:ext cx="573405" cy="499109"/>
          </a:xfrm>
          <a:custGeom>
            <a:avLst/>
            <a:gdLst/>
            <a:ahLst/>
            <a:cxnLst/>
            <a:rect l="l" t="t" r="r" b="b"/>
            <a:pathLst>
              <a:path w="573405" h="499110">
                <a:moveTo>
                  <a:pt x="573023" y="0"/>
                </a:moveTo>
                <a:lnTo>
                  <a:pt x="0" y="0"/>
                </a:lnTo>
                <a:lnTo>
                  <a:pt x="0" y="498602"/>
                </a:lnTo>
                <a:lnTo>
                  <a:pt x="573023" y="498602"/>
                </a:lnTo>
                <a:lnTo>
                  <a:pt x="573023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6883" y="2650235"/>
            <a:ext cx="574675" cy="914400"/>
          </a:xfrm>
          <a:custGeom>
            <a:avLst/>
            <a:gdLst/>
            <a:ahLst/>
            <a:cxnLst/>
            <a:rect l="l" t="t" r="r" b="b"/>
            <a:pathLst>
              <a:path w="574675" h="914400">
                <a:moveTo>
                  <a:pt x="574547" y="0"/>
                </a:moveTo>
                <a:lnTo>
                  <a:pt x="0" y="0"/>
                </a:lnTo>
                <a:lnTo>
                  <a:pt x="0" y="914400"/>
                </a:lnTo>
                <a:lnTo>
                  <a:pt x="574547" y="914400"/>
                </a:lnTo>
                <a:lnTo>
                  <a:pt x="574547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5372" y="2988564"/>
            <a:ext cx="573405" cy="966469"/>
          </a:xfrm>
          <a:custGeom>
            <a:avLst/>
            <a:gdLst/>
            <a:ahLst/>
            <a:cxnLst/>
            <a:rect l="l" t="t" r="r" b="b"/>
            <a:pathLst>
              <a:path w="573405" h="966470">
                <a:moveTo>
                  <a:pt x="573023" y="0"/>
                </a:moveTo>
                <a:lnTo>
                  <a:pt x="0" y="0"/>
                </a:lnTo>
                <a:lnTo>
                  <a:pt x="0" y="966216"/>
                </a:lnTo>
                <a:lnTo>
                  <a:pt x="573023" y="966216"/>
                </a:lnTo>
                <a:lnTo>
                  <a:pt x="57302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12335" y="2884932"/>
            <a:ext cx="573405" cy="861060"/>
          </a:xfrm>
          <a:custGeom>
            <a:avLst/>
            <a:gdLst/>
            <a:ahLst/>
            <a:cxnLst/>
            <a:rect l="l" t="t" r="r" b="b"/>
            <a:pathLst>
              <a:path w="573404" h="861060">
                <a:moveTo>
                  <a:pt x="573024" y="0"/>
                </a:moveTo>
                <a:lnTo>
                  <a:pt x="0" y="0"/>
                </a:lnTo>
                <a:lnTo>
                  <a:pt x="0" y="861059"/>
                </a:lnTo>
                <a:lnTo>
                  <a:pt x="573024" y="861059"/>
                </a:lnTo>
                <a:lnTo>
                  <a:pt x="57302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29300" y="3540252"/>
            <a:ext cx="574675" cy="617220"/>
          </a:xfrm>
          <a:custGeom>
            <a:avLst/>
            <a:gdLst/>
            <a:ahLst/>
            <a:cxnLst/>
            <a:rect l="l" t="t" r="r" b="b"/>
            <a:pathLst>
              <a:path w="574675" h="617220">
                <a:moveTo>
                  <a:pt x="574548" y="0"/>
                </a:moveTo>
                <a:lnTo>
                  <a:pt x="0" y="0"/>
                </a:lnTo>
                <a:lnTo>
                  <a:pt x="0" y="617220"/>
                </a:lnTo>
                <a:lnTo>
                  <a:pt x="574548" y="617220"/>
                </a:lnTo>
                <a:lnTo>
                  <a:pt x="574548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47788" y="3802379"/>
            <a:ext cx="573405" cy="445134"/>
          </a:xfrm>
          <a:custGeom>
            <a:avLst/>
            <a:gdLst/>
            <a:ahLst/>
            <a:cxnLst/>
            <a:rect l="l" t="t" r="r" b="b"/>
            <a:pathLst>
              <a:path w="573404" h="445135">
                <a:moveTo>
                  <a:pt x="573023" y="0"/>
                </a:moveTo>
                <a:lnTo>
                  <a:pt x="0" y="0"/>
                </a:lnTo>
                <a:lnTo>
                  <a:pt x="0" y="445008"/>
                </a:lnTo>
                <a:lnTo>
                  <a:pt x="573023" y="445008"/>
                </a:lnTo>
                <a:lnTo>
                  <a:pt x="573023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4752" y="3630167"/>
            <a:ext cx="573405" cy="535305"/>
          </a:xfrm>
          <a:custGeom>
            <a:avLst/>
            <a:gdLst/>
            <a:ahLst/>
            <a:cxnLst/>
            <a:rect l="l" t="t" r="r" b="b"/>
            <a:pathLst>
              <a:path w="573404" h="535304">
                <a:moveTo>
                  <a:pt x="573024" y="0"/>
                </a:moveTo>
                <a:lnTo>
                  <a:pt x="0" y="0"/>
                </a:lnTo>
                <a:lnTo>
                  <a:pt x="0" y="534923"/>
                </a:lnTo>
                <a:lnTo>
                  <a:pt x="573024" y="534923"/>
                </a:lnTo>
                <a:lnTo>
                  <a:pt x="57302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81716" y="3793235"/>
            <a:ext cx="574675" cy="492759"/>
          </a:xfrm>
          <a:custGeom>
            <a:avLst/>
            <a:gdLst/>
            <a:ahLst/>
            <a:cxnLst/>
            <a:rect l="l" t="t" r="r" b="b"/>
            <a:pathLst>
              <a:path w="574675" h="492760">
                <a:moveTo>
                  <a:pt x="574548" y="0"/>
                </a:moveTo>
                <a:lnTo>
                  <a:pt x="0" y="0"/>
                </a:lnTo>
                <a:lnTo>
                  <a:pt x="0" y="492251"/>
                </a:lnTo>
                <a:lnTo>
                  <a:pt x="574548" y="492251"/>
                </a:lnTo>
                <a:lnTo>
                  <a:pt x="574548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6883" y="2324100"/>
            <a:ext cx="574675" cy="326390"/>
          </a:xfrm>
          <a:custGeom>
            <a:avLst/>
            <a:gdLst/>
            <a:ahLst/>
            <a:cxnLst/>
            <a:rect l="l" t="t" r="r" b="b"/>
            <a:pathLst>
              <a:path w="574675" h="326389">
                <a:moveTo>
                  <a:pt x="574547" y="0"/>
                </a:moveTo>
                <a:lnTo>
                  <a:pt x="0" y="0"/>
                </a:lnTo>
                <a:lnTo>
                  <a:pt x="0" y="326136"/>
                </a:lnTo>
                <a:lnTo>
                  <a:pt x="574547" y="326136"/>
                </a:lnTo>
                <a:lnTo>
                  <a:pt x="574547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5372" y="2619755"/>
            <a:ext cx="573405" cy="368935"/>
          </a:xfrm>
          <a:custGeom>
            <a:avLst/>
            <a:gdLst/>
            <a:ahLst/>
            <a:cxnLst/>
            <a:rect l="l" t="t" r="r" b="b"/>
            <a:pathLst>
              <a:path w="573405" h="368935">
                <a:moveTo>
                  <a:pt x="573023" y="0"/>
                </a:moveTo>
                <a:lnTo>
                  <a:pt x="0" y="0"/>
                </a:lnTo>
                <a:lnTo>
                  <a:pt x="0" y="368808"/>
                </a:lnTo>
                <a:lnTo>
                  <a:pt x="573023" y="368808"/>
                </a:lnTo>
                <a:lnTo>
                  <a:pt x="57302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2335" y="2467355"/>
            <a:ext cx="573405" cy="417830"/>
          </a:xfrm>
          <a:custGeom>
            <a:avLst/>
            <a:gdLst/>
            <a:ahLst/>
            <a:cxnLst/>
            <a:rect l="l" t="t" r="r" b="b"/>
            <a:pathLst>
              <a:path w="573404" h="417830">
                <a:moveTo>
                  <a:pt x="573024" y="0"/>
                </a:moveTo>
                <a:lnTo>
                  <a:pt x="0" y="0"/>
                </a:lnTo>
                <a:lnTo>
                  <a:pt x="0" y="417576"/>
                </a:lnTo>
                <a:lnTo>
                  <a:pt x="573024" y="417576"/>
                </a:lnTo>
                <a:lnTo>
                  <a:pt x="573024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29300" y="3218688"/>
            <a:ext cx="574675" cy="321945"/>
          </a:xfrm>
          <a:custGeom>
            <a:avLst/>
            <a:gdLst/>
            <a:ahLst/>
            <a:cxnLst/>
            <a:rect l="l" t="t" r="r" b="b"/>
            <a:pathLst>
              <a:path w="574675" h="321945">
                <a:moveTo>
                  <a:pt x="574548" y="0"/>
                </a:moveTo>
                <a:lnTo>
                  <a:pt x="0" y="0"/>
                </a:lnTo>
                <a:lnTo>
                  <a:pt x="0" y="321563"/>
                </a:lnTo>
                <a:lnTo>
                  <a:pt x="574548" y="321563"/>
                </a:lnTo>
                <a:lnTo>
                  <a:pt x="574548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47788" y="3578352"/>
            <a:ext cx="573405" cy="224154"/>
          </a:xfrm>
          <a:custGeom>
            <a:avLst/>
            <a:gdLst/>
            <a:ahLst/>
            <a:cxnLst/>
            <a:rect l="l" t="t" r="r" b="b"/>
            <a:pathLst>
              <a:path w="573404" h="224154">
                <a:moveTo>
                  <a:pt x="573023" y="0"/>
                </a:moveTo>
                <a:lnTo>
                  <a:pt x="0" y="0"/>
                </a:lnTo>
                <a:lnTo>
                  <a:pt x="0" y="224028"/>
                </a:lnTo>
                <a:lnTo>
                  <a:pt x="573023" y="224028"/>
                </a:lnTo>
                <a:lnTo>
                  <a:pt x="573023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64752" y="3326891"/>
            <a:ext cx="573405" cy="303530"/>
          </a:xfrm>
          <a:custGeom>
            <a:avLst/>
            <a:gdLst/>
            <a:ahLst/>
            <a:cxnLst/>
            <a:rect l="l" t="t" r="r" b="b"/>
            <a:pathLst>
              <a:path w="573404" h="303529">
                <a:moveTo>
                  <a:pt x="573024" y="0"/>
                </a:moveTo>
                <a:lnTo>
                  <a:pt x="0" y="0"/>
                </a:lnTo>
                <a:lnTo>
                  <a:pt x="0" y="303276"/>
                </a:lnTo>
                <a:lnTo>
                  <a:pt x="573024" y="303276"/>
                </a:lnTo>
                <a:lnTo>
                  <a:pt x="573024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81716" y="3561588"/>
            <a:ext cx="574675" cy="231775"/>
          </a:xfrm>
          <a:custGeom>
            <a:avLst/>
            <a:gdLst/>
            <a:ahLst/>
            <a:cxnLst/>
            <a:rect l="l" t="t" r="r" b="b"/>
            <a:pathLst>
              <a:path w="574675" h="231775">
                <a:moveTo>
                  <a:pt x="574548" y="0"/>
                </a:moveTo>
                <a:lnTo>
                  <a:pt x="0" y="0"/>
                </a:lnTo>
                <a:lnTo>
                  <a:pt x="0" y="231648"/>
                </a:lnTo>
                <a:lnTo>
                  <a:pt x="574548" y="231648"/>
                </a:lnTo>
                <a:lnTo>
                  <a:pt x="574548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60324" y="1912873"/>
            <a:ext cx="11617960" cy="2602865"/>
            <a:chOff x="160324" y="1912873"/>
            <a:chExt cx="11617960" cy="2602865"/>
          </a:xfrm>
        </p:grpSpPr>
        <p:sp>
          <p:nvSpPr>
            <p:cNvPr id="42" name="object 42"/>
            <p:cNvSpPr/>
            <p:nvPr/>
          </p:nvSpPr>
          <p:spPr>
            <a:xfrm>
              <a:off x="419646" y="1997582"/>
              <a:ext cx="35560" cy="2456180"/>
            </a:xfrm>
            <a:custGeom>
              <a:avLst/>
              <a:gdLst/>
              <a:ahLst/>
              <a:cxnLst/>
              <a:rect l="l" t="t" r="r" b="b"/>
              <a:pathLst>
                <a:path w="35559" h="2456179">
                  <a:moveTo>
                    <a:pt x="35560" y="2455798"/>
                  </a:moveTo>
                  <a:lnTo>
                    <a:pt x="35560" y="0"/>
                  </a:lnTo>
                </a:path>
                <a:path w="35559" h="2456179">
                  <a:moveTo>
                    <a:pt x="0" y="2455798"/>
                  </a:moveTo>
                  <a:lnTo>
                    <a:pt x="35560" y="2455798"/>
                  </a:lnTo>
                </a:path>
                <a:path w="35559" h="2456179">
                  <a:moveTo>
                    <a:pt x="0" y="2105024"/>
                  </a:moveTo>
                  <a:lnTo>
                    <a:pt x="35560" y="2105024"/>
                  </a:lnTo>
                </a:path>
                <a:path w="35559" h="2456179">
                  <a:moveTo>
                    <a:pt x="0" y="1754504"/>
                  </a:moveTo>
                  <a:lnTo>
                    <a:pt x="35560" y="1754504"/>
                  </a:lnTo>
                </a:path>
                <a:path w="35559" h="2456179">
                  <a:moveTo>
                    <a:pt x="0" y="1403984"/>
                  </a:moveTo>
                  <a:lnTo>
                    <a:pt x="35560" y="1403984"/>
                  </a:lnTo>
                </a:path>
                <a:path w="35559" h="2456179">
                  <a:moveTo>
                    <a:pt x="0" y="1051940"/>
                  </a:moveTo>
                  <a:lnTo>
                    <a:pt x="35560" y="1051940"/>
                  </a:lnTo>
                </a:path>
                <a:path w="35559" h="2456179">
                  <a:moveTo>
                    <a:pt x="0" y="701420"/>
                  </a:moveTo>
                  <a:lnTo>
                    <a:pt x="35560" y="701420"/>
                  </a:lnTo>
                </a:path>
                <a:path w="35559" h="2456179">
                  <a:moveTo>
                    <a:pt x="0" y="350900"/>
                  </a:moveTo>
                  <a:lnTo>
                    <a:pt x="35560" y="350900"/>
                  </a:lnTo>
                </a:path>
                <a:path w="35559" h="2456179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5206" y="4453381"/>
              <a:ext cx="11322685" cy="0"/>
            </a:xfrm>
            <a:custGeom>
              <a:avLst/>
              <a:gdLst/>
              <a:ahLst/>
              <a:cxnLst/>
              <a:rect l="l" t="t" r="r" b="b"/>
              <a:pathLst>
                <a:path w="11322685">
                  <a:moveTo>
                    <a:pt x="0" y="0"/>
                  </a:moveTo>
                  <a:lnTo>
                    <a:pt x="113226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8415" y="3882516"/>
              <a:ext cx="228600" cy="25450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9465" y="4078223"/>
              <a:ext cx="167639" cy="2545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14774" y="3973702"/>
              <a:ext cx="256032" cy="2545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64250" y="4179442"/>
              <a:ext cx="210312" cy="2545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88325" y="4224273"/>
              <a:ext cx="188975" cy="2545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99701" y="4182744"/>
              <a:ext cx="210311" cy="2545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23777" y="4243069"/>
              <a:ext cx="185927" cy="2545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8415" y="2980689"/>
              <a:ext cx="228600" cy="2545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99841" y="3345179"/>
              <a:ext cx="244601" cy="2545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23918" y="3188792"/>
              <a:ext cx="226313" cy="2548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68821" y="3723131"/>
              <a:ext cx="195072" cy="25450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86801" y="3899026"/>
              <a:ext cx="195072" cy="25450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01225" y="3771010"/>
              <a:ext cx="204216" cy="2545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28349" y="3912692"/>
              <a:ext cx="167640" cy="25481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17371" y="2360040"/>
              <a:ext cx="188975" cy="25450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34893" y="2677109"/>
              <a:ext cx="188975" cy="25481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51350" y="2549093"/>
              <a:ext cx="195072" cy="25481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70345" y="3253485"/>
              <a:ext cx="188975" cy="25450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88325" y="3564381"/>
              <a:ext cx="188975" cy="25450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99701" y="3352164"/>
              <a:ext cx="210311" cy="25450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23777" y="3550919"/>
              <a:ext cx="188975" cy="25450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4274" y="4369307"/>
              <a:ext cx="198881" cy="1463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4332" y="4018229"/>
              <a:ext cx="185165" cy="14660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1051" y="3667378"/>
              <a:ext cx="221488" cy="1463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1109" y="3316477"/>
              <a:ext cx="207264" cy="1463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1543" y="2965703"/>
              <a:ext cx="247904" cy="1463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602" y="2614625"/>
              <a:ext cx="233679" cy="14660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0324" y="2263774"/>
              <a:ext cx="249936" cy="1463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0383" y="1912873"/>
              <a:ext cx="235711" cy="146303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55243" y="4578680"/>
            <a:ext cx="685800" cy="254812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452751" y="4578680"/>
            <a:ext cx="929513" cy="254812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3763390" y="4578680"/>
            <a:ext cx="1539875" cy="509270"/>
            <a:chOff x="3763390" y="4578680"/>
            <a:chExt cx="1539875" cy="509270"/>
          </a:xfrm>
        </p:grpSpPr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51680" y="4578680"/>
              <a:ext cx="970788" cy="25481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63390" y="4833239"/>
              <a:ext cx="1539366" cy="254507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878067" y="4578680"/>
            <a:ext cx="558291" cy="254812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252081" y="4578680"/>
            <a:ext cx="1040536" cy="254812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8704198" y="4578680"/>
            <a:ext cx="1365250" cy="509270"/>
            <a:chOff x="8704198" y="4578680"/>
            <a:chExt cx="1365250" cy="509270"/>
          </a:xfrm>
        </p:grpSpPr>
        <p:pic>
          <p:nvPicPr>
            <p:cNvPr id="81" name="object 8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4198" y="4578680"/>
              <a:ext cx="1365123" cy="25481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163176" y="4833239"/>
              <a:ext cx="455371" cy="254507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399776" y="4578680"/>
            <a:ext cx="1208620" cy="254812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4310760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2B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478146" y="5362346"/>
            <a:ext cx="916139" cy="254508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5547359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715000" y="5362346"/>
            <a:ext cx="1040383" cy="254508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6909434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DC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077202" y="5362346"/>
            <a:ext cx="718311" cy="25450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08862" y="2029332"/>
            <a:ext cx="436879" cy="254508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716402" y="2304288"/>
            <a:ext cx="414527" cy="254508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334255" y="2168017"/>
            <a:ext cx="420624" cy="254508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5952109" y="2925521"/>
            <a:ext cx="373888" cy="254812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569961" y="3282950"/>
            <a:ext cx="361696" cy="254508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187942" y="3023057"/>
            <a:ext cx="367792" cy="254812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0805794" y="3277870"/>
            <a:ext cx="363727" cy="254508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7202169" y="2103869"/>
            <a:ext cx="4083685" cy="369570"/>
            <a:chOff x="7202169" y="2103869"/>
            <a:chExt cx="4083685" cy="369570"/>
          </a:xfrm>
        </p:grpSpPr>
        <p:sp>
          <p:nvSpPr>
            <p:cNvPr id="98" name="object 98"/>
            <p:cNvSpPr/>
            <p:nvPr/>
          </p:nvSpPr>
          <p:spPr>
            <a:xfrm>
              <a:off x="7202169" y="2103869"/>
              <a:ext cx="4083685" cy="369570"/>
            </a:xfrm>
            <a:custGeom>
              <a:avLst/>
              <a:gdLst/>
              <a:ahLst/>
              <a:cxnLst/>
              <a:rect l="l" t="t" r="r" b="b"/>
              <a:pathLst>
                <a:path w="4083684" h="369569">
                  <a:moveTo>
                    <a:pt x="4083177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4083177" y="369328"/>
                  </a:lnTo>
                  <a:lnTo>
                    <a:pt x="408317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94498" y="2112009"/>
              <a:ext cx="3959860" cy="327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479" y="43256"/>
            <a:ext cx="11745595" cy="1021715"/>
            <a:chOff x="176479" y="43256"/>
            <a:chExt cx="11745595" cy="1021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79" y="43256"/>
              <a:ext cx="11745214" cy="582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479" y="481914"/>
              <a:ext cx="11389741" cy="58247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1359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2B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0468" y="6357099"/>
            <a:ext cx="895692" cy="28916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62102" y="6364223"/>
            <a:ext cx="3562350" cy="255270"/>
            <a:chOff x="362102" y="6364223"/>
            <a:chExt cx="3562350" cy="2552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102" y="6364223"/>
              <a:ext cx="195072" cy="254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262" y="6364223"/>
              <a:ext cx="3424809" cy="25481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7477" y="5953658"/>
            <a:ext cx="9855200" cy="146685"/>
            <a:chOff x="87477" y="5953658"/>
            <a:chExt cx="9855200" cy="14668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77" y="5953658"/>
              <a:ext cx="4957953" cy="1463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6085" y="5953658"/>
              <a:ext cx="3455542" cy="1463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1623" y="5953658"/>
              <a:ext cx="1520545" cy="146303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4075557" y="2379091"/>
            <a:ext cx="423545" cy="2074545"/>
          </a:xfrm>
          <a:custGeom>
            <a:avLst/>
            <a:gdLst/>
            <a:ahLst/>
            <a:cxnLst/>
            <a:rect l="l" t="t" r="r" b="b"/>
            <a:pathLst>
              <a:path w="423545" h="2074545">
                <a:moveTo>
                  <a:pt x="423430" y="0"/>
                </a:moveTo>
                <a:lnTo>
                  <a:pt x="0" y="0"/>
                </a:lnTo>
                <a:lnTo>
                  <a:pt x="0" y="2074291"/>
                </a:lnTo>
                <a:lnTo>
                  <a:pt x="423430" y="2074291"/>
                </a:lnTo>
                <a:lnTo>
                  <a:pt x="423430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3028" y="2968117"/>
            <a:ext cx="423545" cy="1485265"/>
          </a:xfrm>
          <a:custGeom>
            <a:avLst/>
            <a:gdLst/>
            <a:ahLst/>
            <a:cxnLst/>
            <a:rect l="l" t="t" r="r" b="b"/>
            <a:pathLst>
              <a:path w="423545" h="1485264">
                <a:moveTo>
                  <a:pt x="423430" y="0"/>
                </a:moveTo>
                <a:lnTo>
                  <a:pt x="0" y="0"/>
                </a:lnTo>
                <a:lnTo>
                  <a:pt x="0" y="1485265"/>
                </a:lnTo>
                <a:lnTo>
                  <a:pt x="423430" y="1485265"/>
                </a:lnTo>
                <a:lnTo>
                  <a:pt x="423430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0628" y="3121786"/>
            <a:ext cx="423545" cy="1331595"/>
          </a:xfrm>
          <a:custGeom>
            <a:avLst/>
            <a:gdLst/>
            <a:ahLst/>
            <a:cxnLst/>
            <a:rect l="l" t="t" r="r" b="b"/>
            <a:pathLst>
              <a:path w="423545" h="1331595">
                <a:moveTo>
                  <a:pt x="423430" y="0"/>
                </a:moveTo>
                <a:lnTo>
                  <a:pt x="0" y="0"/>
                </a:lnTo>
                <a:lnTo>
                  <a:pt x="0" y="1331595"/>
                </a:lnTo>
                <a:lnTo>
                  <a:pt x="423430" y="1331595"/>
                </a:lnTo>
                <a:lnTo>
                  <a:pt x="423430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28100" y="3352228"/>
            <a:ext cx="423545" cy="1101725"/>
          </a:xfrm>
          <a:custGeom>
            <a:avLst/>
            <a:gdLst/>
            <a:ahLst/>
            <a:cxnLst/>
            <a:rect l="l" t="t" r="r" b="b"/>
            <a:pathLst>
              <a:path w="423545" h="1101725">
                <a:moveTo>
                  <a:pt x="423430" y="0"/>
                </a:moveTo>
                <a:lnTo>
                  <a:pt x="0" y="0"/>
                </a:lnTo>
                <a:lnTo>
                  <a:pt x="0" y="1101153"/>
                </a:lnTo>
                <a:lnTo>
                  <a:pt x="423430" y="1101153"/>
                </a:lnTo>
                <a:lnTo>
                  <a:pt x="423430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45698" y="3454653"/>
            <a:ext cx="423545" cy="998855"/>
          </a:xfrm>
          <a:custGeom>
            <a:avLst/>
            <a:gdLst/>
            <a:ahLst/>
            <a:cxnLst/>
            <a:rect l="l" t="t" r="r" b="b"/>
            <a:pathLst>
              <a:path w="423545" h="998854">
                <a:moveTo>
                  <a:pt x="423430" y="0"/>
                </a:moveTo>
                <a:lnTo>
                  <a:pt x="0" y="0"/>
                </a:lnTo>
                <a:lnTo>
                  <a:pt x="0" y="998728"/>
                </a:lnTo>
                <a:lnTo>
                  <a:pt x="423430" y="998728"/>
                </a:lnTo>
                <a:lnTo>
                  <a:pt x="423430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247" y="2174748"/>
            <a:ext cx="422275" cy="2279015"/>
          </a:xfrm>
          <a:custGeom>
            <a:avLst/>
            <a:gdLst/>
            <a:ahLst/>
            <a:cxnLst/>
            <a:rect l="l" t="t" r="r" b="b"/>
            <a:pathLst>
              <a:path w="422275" h="2279015">
                <a:moveTo>
                  <a:pt x="422148" y="0"/>
                </a:moveTo>
                <a:lnTo>
                  <a:pt x="0" y="0"/>
                </a:lnTo>
                <a:lnTo>
                  <a:pt x="0" y="2278634"/>
                </a:lnTo>
                <a:lnTo>
                  <a:pt x="422148" y="2278634"/>
                </a:lnTo>
                <a:lnTo>
                  <a:pt x="422148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211" y="2353055"/>
            <a:ext cx="424180" cy="2100580"/>
          </a:xfrm>
          <a:custGeom>
            <a:avLst/>
            <a:gdLst/>
            <a:ahLst/>
            <a:cxnLst/>
            <a:rect l="l" t="t" r="r" b="b"/>
            <a:pathLst>
              <a:path w="424180" h="2100579">
                <a:moveTo>
                  <a:pt x="423671" y="0"/>
                </a:moveTo>
                <a:lnTo>
                  <a:pt x="0" y="0"/>
                </a:lnTo>
                <a:lnTo>
                  <a:pt x="0" y="2100326"/>
                </a:lnTo>
                <a:lnTo>
                  <a:pt x="423671" y="2100326"/>
                </a:lnTo>
                <a:lnTo>
                  <a:pt x="423671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3396" y="2467355"/>
            <a:ext cx="424180" cy="1986280"/>
          </a:xfrm>
          <a:custGeom>
            <a:avLst/>
            <a:gdLst/>
            <a:ahLst/>
            <a:cxnLst/>
            <a:rect l="l" t="t" r="r" b="b"/>
            <a:pathLst>
              <a:path w="424180" h="1986279">
                <a:moveTo>
                  <a:pt x="423672" y="0"/>
                </a:moveTo>
                <a:lnTo>
                  <a:pt x="0" y="0"/>
                </a:lnTo>
                <a:lnTo>
                  <a:pt x="0" y="1986026"/>
                </a:lnTo>
                <a:lnTo>
                  <a:pt x="423672" y="1986026"/>
                </a:lnTo>
                <a:lnTo>
                  <a:pt x="4236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1883" y="2877311"/>
            <a:ext cx="424180" cy="1576070"/>
          </a:xfrm>
          <a:custGeom>
            <a:avLst/>
            <a:gdLst/>
            <a:ahLst/>
            <a:cxnLst/>
            <a:rect l="l" t="t" r="r" b="b"/>
            <a:pathLst>
              <a:path w="424179" h="1576070">
                <a:moveTo>
                  <a:pt x="423671" y="0"/>
                </a:moveTo>
                <a:lnTo>
                  <a:pt x="0" y="0"/>
                </a:lnTo>
                <a:lnTo>
                  <a:pt x="0" y="1576070"/>
                </a:lnTo>
                <a:lnTo>
                  <a:pt x="423671" y="1576070"/>
                </a:lnTo>
                <a:lnTo>
                  <a:pt x="4236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8847" y="2554223"/>
            <a:ext cx="424180" cy="1899285"/>
          </a:xfrm>
          <a:custGeom>
            <a:avLst/>
            <a:gdLst/>
            <a:ahLst/>
            <a:cxnLst/>
            <a:rect l="l" t="t" r="r" b="b"/>
            <a:pathLst>
              <a:path w="424179" h="1899285">
                <a:moveTo>
                  <a:pt x="423672" y="0"/>
                </a:moveTo>
                <a:lnTo>
                  <a:pt x="0" y="0"/>
                </a:lnTo>
                <a:lnTo>
                  <a:pt x="0" y="1899158"/>
                </a:lnTo>
                <a:lnTo>
                  <a:pt x="423672" y="1899158"/>
                </a:lnTo>
                <a:lnTo>
                  <a:pt x="4236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5811" y="3461003"/>
            <a:ext cx="424180" cy="992505"/>
          </a:xfrm>
          <a:custGeom>
            <a:avLst/>
            <a:gdLst/>
            <a:ahLst/>
            <a:cxnLst/>
            <a:rect l="l" t="t" r="r" b="b"/>
            <a:pathLst>
              <a:path w="424179" h="992504">
                <a:moveTo>
                  <a:pt x="423671" y="0"/>
                </a:moveTo>
                <a:lnTo>
                  <a:pt x="0" y="0"/>
                </a:lnTo>
                <a:lnTo>
                  <a:pt x="0" y="992378"/>
                </a:lnTo>
                <a:lnTo>
                  <a:pt x="423671" y="992378"/>
                </a:lnTo>
                <a:lnTo>
                  <a:pt x="4236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34300" y="3525011"/>
            <a:ext cx="424180" cy="928369"/>
          </a:xfrm>
          <a:custGeom>
            <a:avLst/>
            <a:gdLst/>
            <a:ahLst/>
            <a:cxnLst/>
            <a:rect l="l" t="t" r="r" b="b"/>
            <a:pathLst>
              <a:path w="424179" h="928370">
                <a:moveTo>
                  <a:pt x="423672" y="0"/>
                </a:moveTo>
                <a:lnTo>
                  <a:pt x="0" y="0"/>
                </a:lnTo>
                <a:lnTo>
                  <a:pt x="0" y="928369"/>
                </a:lnTo>
                <a:lnTo>
                  <a:pt x="423672" y="928369"/>
                </a:lnTo>
                <a:lnTo>
                  <a:pt x="4236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51264" y="3762755"/>
            <a:ext cx="424180" cy="690880"/>
          </a:xfrm>
          <a:custGeom>
            <a:avLst/>
            <a:gdLst/>
            <a:ahLst/>
            <a:cxnLst/>
            <a:rect l="l" t="t" r="r" b="b"/>
            <a:pathLst>
              <a:path w="424179" h="690879">
                <a:moveTo>
                  <a:pt x="423671" y="0"/>
                </a:moveTo>
                <a:lnTo>
                  <a:pt x="0" y="0"/>
                </a:lnTo>
                <a:lnTo>
                  <a:pt x="0" y="690626"/>
                </a:lnTo>
                <a:lnTo>
                  <a:pt x="423671" y="690626"/>
                </a:lnTo>
                <a:lnTo>
                  <a:pt x="4236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69752" y="3697223"/>
            <a:ext cx="422275" cy="756285"/>
          </a:xfrm>
          <a:custGeom>
            <a:avLst/>
            <a:gdLst/>
            <a:ahLst/>
            <a:cxnLst/>
            <a:rect l="l" t="t" r="r" b="b"/>
            <a:pathLst>
              <a:path w="422275" h="756285">
                <a:moveTo>
                  <a:pt x="422148" y="0"/>
                </a:moveTo>
                <a:lnTo>
                  <a:pt x="0" y="0"/>
                </a:lnTo>
                <a:lnTo>
                  <a:pt x="0" y="756157"/>
                </a:lnTo>
                <a:lnTo>
                  <a:pt x="422148" y="756157"/>
                </a:lnTo>
                <a:lnTo>
                  <a:pt x="4221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60324" y="1863217"/>
            <a:ext cx="11617960" cy="2652395"/>
            <a:chOff x="160324" y="1863217"/>
            <a:chExt cx="11617960" cy="2652395"/>
          </a:xfrm>
        </p:grpSpPr>
        <p:sp>
          <p:nvSpPr>
            <p:cNvPr id="29" name="object 29"/>
            <p:cNvSpPr/>
            <p:nvPr/>
          </p:nvSpPr>
          <p:spPr>
            <a:xfrm>
              <a:off x="419646" y="1997583"/>
              <a:ext cx="35560" cy="2456180"/>
            </a:xfrm>
            <a:custGeom>
              <a:avLst/>
              <a:gdLst/>
              <a:ahLst/>
              <a:cxnLst/>
              <a:rect l="l" t="t" r="r" b="b"/>
              <a:pathLst>
                <a:path w="35559" h="2456179">
                  <a:moveTo>
                    <a:pt x="35560" y="2455798"/>
                  </a:moveTo>
                  <a:lnTo>
                    <a:pt x="35560" y="0"/>
                  </a:lnTo>
                </a:path>
                <a:path w="35559" h="2456179">
                  <a:moveTo>
                    <a:pt x="0" y="2455798"/>
                  </a:moveTo>
                  <a:lnTo>
                    <a:pt x="35560" y="2455798"/>
                  </a:lnTo>
                </a:path>
                <a:path w="35559" h="2456179">
                  <a:moveTo>
                    <a:pt x="0" y="2105024"/>
                  </a:moveTo>
                  <a:lnTo>
                    <a:pt x="35560" y="2105024"/>
                  </a:lnTo>
                </a:path>
                <a:path w="35559" h="2456179">
                  <a:moveTo>
                    <a:pt x="0" y="1754504"/>
                  </a:moveTo>
                  <a:lnTo>
                    <a:pt x="35560" y="1754504"/>
                  </a:lnTo>
                </a:path>
                <a:path w="35559" h="2456179">
                  <a:moveTo>
                    <a:pt x="0" y="1403984"/>
                  </a:moveTo>
                  <a:lnTo>
                    <a:pt x="35560" y="1403984"/>
                  </a:lnTo>
                </a:path>
                <a:path w="35559" h="2456179">
                  <a:moveTo>
                    <a:pt x="0" y="1051940"/>
                  </a:moveTo>
                  <a:lnTo>
                    <a:pt x="35560" y="1051940"/>
                  </a:lnTo>
                </a:path>
                <a:path w="35559" h="2456179">
                  <a:moveTo>
                    <a:pt x="0" y="701420"/>
                  </a:moveTo>
                  <a:lnTo>
                    <a:pt x="35560" y="701420"/>
                  </a:lnTo>
                </a:path>
                <a:path w="35559" h="2456179">
                  <a:moveTo>
                    <a:pt x="0" y="350900"/>
                  </a:moveTo>
                  <a:lnTo>
                    <a:pt x="35560" y="350900"/>
                  </a:lnTo>
                </a:path>
                <a:path w="35559" h="2456179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5206" y="4453382"/>
              <a:ext cx="11322685" cy="0"/>
            </a:xfrm>
            <a:custGeom>
              <a:avLst/>
              <a:gdLst/>
              <a:ahLst/>
              <a:cxnLst/>
              <a:rect l="l" t="t" r="r" b="b"/>
              <a:pathLst>
                <a:path w="11322685">
                  <a:moveTo>
                    <a:pt x="0" y="0"/>
                  </a:moveTo>
                  <a:lnTo>
                    <a:pt x="113226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8291" y="1863217"/>
              <a:ext cx="281178" cy="2545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6669" y="2042490"/>
              <a:ext cx="311353" cy="2548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84650" y="2067763"/>
              <a:ext cx="310896" cy="2548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29553" y="2657221"/>
              <a:ext cx="226771" cy="254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46010" y="2810840"/>
              <a:ext cx="233172" cy="2548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63862" y="3041650"/>
              <a:ext cx="233172" cy="2545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76889" y="3144012"/>
              <a:ext cx="244601" cy="2545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8585" y="2156206"/>
              <a:ext cx="293065" cy="2545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01009" y="2566416"/>
              <a:ext cx="278891" cy="2545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23181" y="2242693"/>
              <a:ext cx="265175" cy="2545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7130" y="3149473"/>
              <a:ext cx="244601" cy="2545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70824" y="3214370"/>
              <a:ext cx="229057" cy="2545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79534" y="3451860"/>
              <a:ext cx="256031" cy="2545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24564" y="3386658"/>
              <a:ext cx="173735" cy="2548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4274" y="4369308"/>
              <a:ext cx="198881" cy="1463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4332" y="4018229"/>
              <a:ext cx="185165" cy="1466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1051" y="3667379"/>
              <a:ext cx="221488" cy="1463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1109" y="3316478"/>
              <a:ext cx="207264" cy="1463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543" y="2965704"/>
              <a:ext cx="247904" cy="1463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602" y="2614625"/>
              <a:ext cx="233679" cy="1466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324" y="2263775"/>
              <a:ext cx="249936" cy="1463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0383" y="1912874"/>
              <a:ext cx="235711" cy="146303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37920" y="4578680"/>
            <a:ext cx="1118895" cy="25481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235454" y="4578680"/>
            <a:ext cx="1360678" cy="254812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3763390" y="4578680"/>
            <a:ext cx="1539875" cy="509270"/>
            <a:chOff x="3763390" y="4578680"/>
            <a:chExt cx="1539875" cy="509270"/>
          </a:xfrm>
        </p:grpSpPr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1680" y="4578680"/>
              <a:ext cx="970788" cy="25481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63390" y="4833239"/>
              <a:ext cx="1539366" cy="254507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380354" y="4578680"/>
            <a:ext cx="1541018" cy="254812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6998843" y="4578680"/>
            <a:ext cx="1539875" cy="509270"/>
            <a:chOff x="6998843" y="4578680"/>
            <a:chExt cx="1539875" cy="509270"/>
          </a:xfrm>
        </p:grpSpPr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98843" y="4578680"/>
              <a:ext cx="1539367" cy="25481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53249" y="4833239"/>
              <a:ext cx="634365" cy="254507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698992" y="4578680"/>
            <a:ext cx="1380236" cy="25481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398252" y="4578680"/>
            <a:ext cx="1216380" cy="254812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5345684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A0C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513196" y="5362346"/>
            <a:ext cx="434339" cy="254508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6009259" y="545021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414" y="0"/>
                </a:moveTo>
                <a:lnTo>
                  <a:pt x="0" y="0"/>
                </a:lnTo>
                <a:lnTo>
                  <a:pt x="0" y="114414"/>
                </a:lnTo>
                <a:lnTo>
                  <a:pt x="114414" y="114414"/>
                </a:lnTo>
                <a:lnTo>
                  <a:pt x="1144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177026" y="5362346"/>
            <a:ext cx="597407" cy="254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Widescreen</PresentationFormat>
  <Paragraphs>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Leow</dc:creator>
  <cp:lastModifiedBy>Malerba, Adam (DHS)</cp:lastModifiedBy>
  <cp:revision>1</cp:revision>
  <dcterms:created xsi:type="dcterms:W3CDTF">2025-10-16T01:45:27Z</dcterms:created>
  <dcterms:modified xsi:type="dcterms:W3CDTF">2025-10-16T02:36:06Z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2025-10-16T00:00:00Z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lassificationContentMarkingHeaderLocations">
    <vt:lpwstr>Office Theme:8</vt:lpwstr>
  </property>
  <property fmtid="{D5CDD505-2E9C-101B-9397-08002B2CF9AE}" pid="7" name="ClassificationContentMarkingHeaderText">
    <vt:lpwstr>OFFICIAL</vt:lpwstr>
  </property>
</Properties>
</file>